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9" r:id="rId4"/>
    <p:sldId id="260" r:id="rId5"/>
    <p:sldId id="261" r:id="rId6"/>
    <p:sldId id="265" r:id="rId7"/>
    <p:sldId id="262" r:id="rId8"/>
    <p:sldId id="263" r:id="rId9"/>
    <p:sldId id="267" r:id="rId10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23F"/>
    <a:srgbClr val="C49B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>
      <p:cViewPr varScale="1">
        <p:scale>
          <a:sx n="81" d="100"/>
          <a:sy n="81" d="100"/>
        </p:scale>
        <p:origin x="63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B35CB-DEF2-4318-A9BB-98B611BAC7ED}" type="doc">
      <dgm:prSet loTypeId="urn:microsoft.com/office/officeart/2005/8/layout/hList6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6AEC2BA6-F6BD-407B-8192-2162AA02E27E}">
      <dgm:prSet phldrT="[Texto]"/>
      <dgm:spPr/>
      <dgm:t>
        <a:bodyPr/>
        <a:lstStyle/>
        <a:p>
          <a:r>
            <a:rPr lang="es-MX" dirty="0"/>
            <a:t>Armonización Normativa </a:t>
          </a:r>
        </a:p>
      </dgm:t>
    </dgm:pt>
    <dgm:pt modelId="{4B386E41-8CA6-41CC-BCFA-257065944C95}" type="parTrans" cxnId="{062F8A63-8087-49C8-87B8-7E8846529B55}">
      <dgm:prSet/>
      <dgm:spPr/>
      <dgm:t>
        <a:bodyPr/>
        <a:lstStyle/>
        <a:p>
          <a:endParaRPr lang="es-MX"/>
        </a:p>
      </dgm:t>
    </dgm:pt>
    <dgm:pt modelId="{27A4096D-8343-49E7-AA3B-FF7C206DF56A}" type="sibTrans" cxnId="{062F8A63-8087-49C8-87B8-7E8846529B55}">
      <dgm:prSet/>
      <dgm:spPr/>
      <dgm:t>
        <a:bodyPr/>
        <a:lstStyle/>
        <a:p>
          <a:endParaRPr lang="es-MX"/>
        </a:p>
      </dgm:t>
    </dgm:pt>
    <dgm:pt modelId="{4C505AAA-BF01-4FAE-AA1C-14AF3A463339}">
      <dgm:prSet phldrT="[Texto]"/>
      <dgm:spPr/>
      <dgm:t>
        <a:bodyPr/>
        <a:lstStyle/>
        <a:p>
          <a:r>
            <a:rPr lang="es-MX" dirty="0"/>
            <a:t>Federal</a:t>
          </a:r>
        </a:p>
      </dgm:t>
    </dgm:pt>
    <dgm:pt modelId="{87FB9228-D5F8-428F-92E9-1903B8D98576}" type="parTrans" cxnId="{BA87CACF-15C9-4389-8349-E29607248677}">
      <dgm:prSet/>
      <dgm:spPr/>
      <dgm:t>
        <a:bodyPr/>
        <a:lstStyle/>
        <a:p>
          <a:endParaRPr lang="es-MX"/>
        </a:p>
      </dgm:t>
    </dgm:pt>
    <dgm:pt modelId="{11FCA6C4-88CF-422C-9AC7-1F8DD3D0110B}" type="sibTrans" cxnId="{BA87CACF-15C9-4389-8349-E29607248677}">
      <dgm:prSet/>
      <dgm:spPr/>
      <dgm:t>
        <a:bodyPr/>
        <a:lstStyle/>
        <a:p>
          <a:endParaRPr lang="es-MX"/>
        </a:p>
      </dgm:t>
    </dgm:pt>
    <dgm:pt modelId="{435E1965-C792-4A66-A011-74EF9879D188}">
      <dgm:prSet phldrT="[Texto]"/>
      <dgm:spPr/>
      <dgm:t>
        <a:bodyPr/>
        <a:lstStyle/>
        <a:p>
          <a:r>
            <a:rPr lang="es-MX" dirty="0"/>
            <a:t>Estatal</a:t>
          </a:r>
        </a:p>
      </dgm:t>
    </dgm:pt>
    <dgm:pt modelId="{27572B31-ED37-4037-9BD9-C9E8FE978BC1}" type="parTrans" cxnId="{A6D69D86-C0FB-491B-9D32-854C2137FD10}">
      <dgm:prSet/>
      <dgm:spPr/>
      <dgm:t>
        <a:bodyPr/>
        <a:lstStyle/>
        <a:p>
          <a:endParaRPr lang="es-MX"/>
        </a:p>
      </dgm:t>
    </dgm:pt>
    <dgm:pt modelId="{55A6FCCE-11D9-41A3-90BB-71D6107067F7}" type="sibTrans" cxnId="{A6D69D86-C0FB-491B-9D32-854C2137FD10}">
      <dgm:prSet/>
      <dgm:spPr/>
      <dgm:t>
        <a:bodyPr/>
        <a:lstStyle/>
        <a:p>
          <a:endParaRPr lang="es-MX"/>
        </a:p>
      </dgm:t>
    </dgm:pt>
    <dgm:pt modelId="{A1C325EF-DCC4-4C58-B02A-CC5774C232A2}">
      <dgm:prSet phldrT="[Texto]"/>
      <dgm:spPr/>
      <dgm:t>
        <a:bodyPr/>
        <a:lstStyle/>
        <a:p>
          <a:endParaRPr lang="es-MX" dirty="0"/>
        </a:p>
      </dgm:t>
    </dgm:pt>
    <dgm:pt modelId="{FDE31EFB-271D-4235-9D3F-8CCFED1937CD}" type="parTrans" cxnId="{C6103C57-05AB-4DBE-AFEF-F32C5C96B8EE}">
      <dgm:prSet/>
      <dgm:spPr/>
      <dgm:t>
        <a:bodyPr/>
        <a:lstStyle/>
        <a:p>
          <a:endParaRPr lang="es-MX"/>
        </a:p>
      </dgm:t>
    </dgm:pt>
    <dgm:pt modelId="{57CB61CF-4232-497D-A974-2F1B9A1986D7}" type="sibTrans" cxnId="{C6103C57-05AB-4DBE-AFEF-F32C5C96B8EE}">
      <dgm:prSet/>
      <dgm:spPr/>
      <dgm:t>
        <a:bodyPr/>
        <a:lstStyle/>
        <a:p>
          <a:endParaRPr lang="es-MX"/>
        </a:p>
      </dgm:t>
    </dgm:pt>
    <dgm:pt modelId="{C856370E-0DD0-4A37-BEAD-251BC8E18849}">
      <dgm:prSet phldrT="[Texto]"/>
      <dgm:spPr/>
      <dgm:t>
        <a:bodyPr/>
        <a:lstStyle/>
        <a:p>
          <a:r>
            <a:rPr lang="es-MX" dirty="0"/>
            <a:t>Reglamento Interior</a:t>
          </a:r>
        </a:p>
      </dgm:t>
    </dgm:pt>
    <dgm:pt modelId="{0D0873D7-29D2-44EF-9C67-21E00506FB3A}" type="parTrans" cxnId="{CFB9CD32-301D-4A44-98E0-4FFC7462CFCB}">
      <dgm:prSet/>
      <dgm:spPr/>
      <dgm:t>
        <a:bodyPr/>
        <a:lstStyle/>
        <a:p>
          <a:endParaRPr lang="es-MX"/>
        </a:p>
      </dgm:t>
    </dgm:pt>
    <dgm:pt modelId="{1FD706E6-71D2-4A11-92E4-C01D4D525308}" type="sibTrans" cxnId="{CFB9CD32-301D-4A44-98E0-4FFC7462CFCB}">
      <dgm:prSet/>
      <dgm:spPr/>
      <dgm:t>
        <a:bodyPr/>
        <a:lstStyle/>
        <a:p>
          <a:endParaRPr lang="es-MX"/>
        </a:p>
      </dgm:t>
    </dgm:pt>
    <dgm:pt modelId="{92FB474C-22E9-4330-B9BB-E77E34F6F1A6}">
      <dgm:prSet phldrT="[Texto]" phldr="1"/>
      <dgm:spPr/>
      <dgm:t>
        <a:bodyPr/>
        <a:lstStyle/>
        <a:p>
          <a:endParaRPr lang="es-MX" dirty="0"/>
        </a:p>
      </dgm:t>
    </dgm:pt>
    <dgm:pt modelId="{64E810FE-5E8C-4943-A011-3A59B36848A3}" type="parTrans" cxnId="{8DCEFD71-07A3-47BF-AC3E-8F7752CF1885}">
      <dgm:prSet/>
      <dgm:spPr/>
      <dgm:t>
        <a:bodyPr/>
        <a:lstStyle/>
        <a:p>
          <a:endParaRPr lang="es-MX"/>
        </a:p>
      </dgm:t>
    </dgm:pt>
    <dgm:pt modelId="{921E59B9-873A-46CE-8862-64FB184A432E}" type="sibTrans" cxnId="{8DCEFD71-07A3-47BF-AC3E-8F7752CF1885}">
      <dgm:prSet/>
      <dgm:spPr/>
      <dgm:t>
        <a:bodyPr/>
        <a:lstStyle/>
        <a:p>
          <a:endParaRPr lang="es-MX"/>
        </a:p>
      </dgm:t>
    </dgm:pt>
    <dgm:pt modelId="{CF208FF8-5017-4B00-88AD-999EF9A79CFF}">
      <dgm:prSet phldrT="[Texto]"/>
      <dgm:spPr/>
      <dgm:t>
        <a:bodyPr/>
        <a:lstStyle/>
        <a:p>
          <a:r>
            <a:rPr lang="es-MX" dirty="0"/>
            <a:t>Formatos </a:t>
          </a:r>
        </a:p>
      </dgm:t>
    </dgm:pt>
    <dgm:pt modelId="{57FEE7BA-AB53-411B-8AE3-9773925E70B7}" type="parTrans" cxnId="{297DF182-6CE2-4CE2-80E9-D8B4DCEBDFED}">
      <dgm:prSet/>
      <dgm:spPr/>
      <dgm:t>
        <a:bodyPr/>
        <a:lstStyle/>
        <a:p>
          <a:endParaRPr lang="es-MX"/>
        </a:p>
      </dgm:t>
    </dgm:pt>
    <dgm:pt modelId="{CDA926E1-2BAA-491E-A920-EBB6DC3A8676}" type="sibTrans" cxnId="{297DF182-6CE2-4CE2-80E9-D8B4DCEBDFED}">
      <dgm:prSet/>
      <dgm:spPr/>
      <dgm:t>
        <a:bodyPr/>
        <a:lstStyle/>
        <a:p>
          <a:endParaRPr lang="es-MX"/>
        </a:p>
      </dgm:t>
    </dgm:pt>
    <dgm:pt modelId="{4A22B2E3-40B8-42DD-890A-D327F6BE7072}">
      <dgm:prSet phldrT="[Texto]"/>
      <dgm:spPr/>
      <dgm:t>
        <a:bodyPr/>
        <a:lstStyle/>
        <a:p>
          <a:r>
            <a:rPr lang="es-MX" dirty="0"/>
            <a:t>Manual General de Organización</a:t>
          </a:r>
        </a:p>
      </dgm:t>
    </dgm:pt>
    <dgm:pt modelId="{3E4D04F5-78CF-4C86-8577-8606E56D2A58}" type="parTrans" cxnId="{0BA9F251-080F-4200-BCDE-A9D08FC6C85C}">
      <dgm:prSet/>
      <dgm:spPr/>
      <dgm:t>
        <a:bodyPr/>
        <a:lstStyle/>
        <a:p>
          <a:endParaRPr lang="es-MX"/>
        </a:p>
      </dgm:t>
    </dgm:pt>
    <dgm:pt modelId="{CE32E2C7-31A9-4B03-8863-EDF87431BED3}" type="sibTrans" cxnId="{0BA9F251-080F-4200-BCDE-A9D08FC6C85C}">
      <dgm:prSet/>
      <dgm:spPr/>
      <dgm:t>
        <a:bodyPr/>
        <a:lstStyle/>
        <a:p>
          <a:endParaRPr lang="es-MX"/>
        </a:p>
      </dgm:t>
    </dgm:pt>
    <dgm:pt modelId="{A765B8B5-3076-4F34-A5CD-ABB1694F64FA}">
      <dgm:prSet phldrT="[Texto]"/>
      <dgm:spPr/>
      <dgm:t>
        <a:bodyPr/>
        <a:lstStyle/>
        <a:p>
          <a:r>
            <a:rPr lang="es-MX" dirty="0"/>
            <a:t>Manuales de Procedimientos</a:t>
          </a:r>
        </a:p>
      </dgm:t>
    </dgm:pt>
    <dgm:pt modelId="{55467FF9-8B0A-4FFB-BA6A-5BADCD3EB78F}" type="parTrans" cxnId="{6933BE60-B392-4911-90C7-32F63AFE0BEB}">
      <dgm:prSet/>
      <dgm:spPr/>
      <dgm:t>
        <a:bodyPr/>
        <a:lstStyle/>
        <a:p>
          <a:endParaRPr lang="es-MX"/>
        </a:p>
      </dgm:t>
    </dgm:pt>
    <dgm:pt modelId="{00419441-10DF-461C-9DF3-9A9AE3F08F62}" type="sibTrans" cxnId="{6933BE60-B392-4911-90C7-32F63AFE0BEB}">
      <dgm:prSet/>
      <dgm:spPr/>
      <dgm:t>
        <a:bodyPr/>
        <a:lstStyle/>
        <a:p>
          <a:endParaRPr lang="es-MX"/>
        </a:p>
      </dgm:t>
    </dgm:pt>
    <dgm:pt modelId="{9C26B51A-CDB7-4B04-A169-5236A3D3A6D9}">
      <dgm:prSet phldrT="[Texto]"/>
      <dgm:spPr/>
      <dgm:t>
        <a:bodyPr/>
        <a:lstStyle/>
        <a:p>
          <a:r>
            <a:rPr lang="es-MX" dirty="0"/>
            <a:t>Acuerdo de Creación</a:t>
          </a:r>
        </a:p>
      </dgm:t>
    </dgm:pt>
    <dgm:pt modelId="{4D04E579-B9C1-414B-A189-89FFFA5BAB25}" type="sibTrans" cxnId="{7D16B2FB-B4A8-474C-B682-B65A6CEA5C25}">
      <dgm:prSet/>
      <dgm:spPr/>
      <dgm:t>
        <a:bodyPr/>
        <a:lstStyle/>
        <a:p>
          <a:endParaRPr lang="es-MX"/>
        </a:p>
      </dgm:t>
    </dgm:pt>
    <dgm:pt modelId="{04E437A8-B161-476F-B53C-EC94719D1741}" type="parTrans" cxnId="{7D16B2FB-B4A8-474C-B682-B65A6CEA5C25}">
      <dgm:prSet/>
      <dgm:spPr/>
      <dgm:t>
        <a:bodyPr/>
        <a:lstStyle/>
        <a:p>
          <a:endParaRPr lang="es-MX"/>
        </a:p>
      </dgm:t>
    </dgm:pt>
    <dgm:pt modelId="{EBA5D941-3D0D-4D7D-8F25-098A8B109422}">
      <dgm:prSet phldrT="[Texto]"/>
      <dgm:spPr/>
      <dgm:t>
        <a:bodyPr/>
        <a:lstStyle/>
        <a:p>
          <a:endParaRPr lang="es-MX" dirty="0"/>
        </a:p>
      </dgm:t>
    </dgm:pt>
    <dgm:pt modelId="{BDA14F1C-CD40-4B73-87FF-7964C20D17D7}" type="parTrans" cxnId="{8C114151-C834-4E1A-BED7-3A82545B6CAB}">
      <dgm:prSet/>
      <dgm:spPr/>
      <dgm:t>
        <a:bodyPr/>
        <a:lstStyle/>
        <a:p>
          <a:endParaRPr lang="es-MX"/>
        </a:p>
      </dgm:t>
    </dgm:pt>
    <dgm:pt modelId="{A80A07FE-107B-4C24-AC08-52DB109BA0B2}" type="sibTrans" cxnId="{8C114151-C834-4E1A-BED7-3A82545B6CAB}">
      <dgm:prSet/>
      <dgm:spPr/>
      <dgm:t>
        <a:bodyPr/>
        <a:lstStyle/>
        <a:p>
          <a:endParaRPr lang="es-MX"/>
        </a:p>
      </dgm:t>
    </dgm:pt>
    <dgm:pt modelId="{7F30CA51-EAF5-4AB2-8100-E99C879CD8DA}">
      <dgm:prSet phldrT="[Texto]"/>
      <dgm:spPr/>
      <dgm:t>
        <a:bodyPr/>
        <a:lstStyle/>
        <a:p>
          <a:r>
            <a:rPr lang="es-MX" dirty="0"/>
            <a:t>Aviso de Privacidad</a:t>
          </a:r>
        </a:p>
      </dgm:t>
    </dgm:pt>
    <dgm:pt modelId="{015913C3-F090-4BE5-8B08-66F1AA0463BC}" type="parTrans" cxnId="{F910EE89-A123-4A7D-95B2-95793BD197ED}">
      <dgm:prSet/>
      <dgm:spPr/>
      <dgm:t>
        <a:bodyPr/>
        <a:lstStyle/>
        <a:p>
          <a:endParaRPr lang="es-MX"/>
        </a:p>
      </dgm:t>
    </dgm:pt>
    <dgm:pt modelId="{603BFC55-38F9-4EE6-A8CB-C758CC07C4D7}" type="sibTrans" cxnId="{F910EE89-A123-4A7D-95B2-95793BD197ED}">
      <dgm:prSet/>
      <dgm:spPr/>
      <dgm:t>
        <a:bodyPr/>
        <a:lstStyle/>
        <a:p>
          <a:endParaRPr lang="es-MX"/>
        </a:p>
      </dgm:t>
    </dgm:pt>
    <dgm:pt modelId="{5437343C-52C5-4B32-AE45-75FBE4907876}">
      <dgm:prSet phldrT="[Texto]"/>
      <dgm:spPr/>
      <dgm:t>
        <a:bodyPr/>
        <a:lstStyle/>
        <a:p>
          <a:r>
            <a:rPr lang="es-MX" dirty="0"/>
            <a:t>Cartas de Consentimiento</a:t>
          </a:r>
        </a:p>
      </dgm:t>
    </dgm:pt>
    <dgm:pt modelId="{DDECC18B-0CDF-47EC-B139-790DD0655554}" type="parTrans" cxnId="{CE641909-A782-4BEB-B243-85009AF94468}">
      <dgm:prSet/>
      <dgm:spPr/>
      <dgm:t>
        <a:bodyPr/>
        <a:lstStyle/>
        <a:p>
          <a:endParaRPr lang="es-MX"/>
        </a:p>
      </dgm:t>
    </dgm:pt>
    <dgm:pt modelId="{16B122FE-2CB3-422F-811E-4D0ADA950F46}" type="sibTrans" cxnId="{CE641909-A782-4BEB-B243-85009AF94468}">
      <dgm:prSet/>
      <dgm:spPr/>
      <dgm:t>
        <a:bodyPr/>
        <a:lstStyle/>
        <a:p>
          <a:endParaRPr lang="es-MX"/>
        </a:p>
      </dgm:t>
    </dgm:pt>
    <dgm:pt modelId="{1126786C-D42A-4284-9AE7-CCBF1DFBEDD9}">
      <dgm:prSet phldrT="[Texto]"/>
      <dgm:spPr/>
      <dgm:t>
        <a:bodyPr/>
        <a:lstStyle/>
        <a:p>
          <a:r>
            <a:rPr lang="es-MX" dirty="0"/>
            <a:t>Criterios de Evaluación </a:t>
          </a:r>
        </a:p>
      </dgm:t>
    </dgm:pt>
    <dgm:pt modelId="{27E92EFE-5EF6-4E02-A8D1-AECEF420EFF0}" type="sibTrans" cxnId="{458B12FD-FD2B-49E7-BD7A-C4C60F8132C8}">
      <dgm:prSet/>
      <dgm:spPr/>
      <dgm:t>
        <a:bodyPr/>
        <a:lstStyle/>
        <a:p>
          <a:endParaRPr lang="es-MX"/>
        </a:p>
      </dgm:t>
    </dgm:pt>
    <dgm:pt modelId="{EBB6C883-5973-4A79-B281-59DB461082D6}" type="parTrans" cxnId="{458B12FD-FD2B-49E7-BD7A-C4C60F8132C8}">
      <dgm:prSet/>
      <dgm:spPr/>
      <dgm:t>
        <a:bodyPr/>
        <a:lstStyle/>
        <a:p>
          <a:endParaRPr lang="es-MX"/>
        </a:p>
      </dgm:t>
    </dgm:pt>
    <dgm:pt modelId="{3419F3C3-229E-4766-B7C6-F1FD0CD3F9C0}" type="pres">
      <dgm:prSet presAssocID="{627B35CB-DEF2-4318-A9BB-98B611BAC7ED}" presName="Name0" presStyleCnt="0">
        <dgm:presLayoutVars>
          <dgm:dir/>
          <dgm:resizeHandles val="exact"/>
        </dgm:presLayoutVars>
      </dgm:prSet>
      <dgm:spPr/>
    </dgm:pt>
    <dgm:pt modelId="{6A677BC5-EB66-4EED-815B-7EA2FE09AEB2}" type="pres">
      <dgm:prSet presAssocID="{6AEC2BA6-F6BD-407B-8192-2162AA02E27E}" presName="node" presStyleLbl="node1" presStyleIdx="0" presStyleCnt="3">
        <dgm:presLayoutVars>
          <dgm:bulletEnabled val="1"/>
        </dgm:presLayoutVars>
      </dgm:prSet>
      <dgm:spPr/>
    </dgm:pt>
    <dgm:pt modelId="{B4AA6E88-C117-4A1C-9811-D102F9048DD4}" type="pres">
      <dgm:prSet presAssocID="{27A4096D-8343-49E7-AA3B-FF7C206DF56A}" presName="sibTrans" presStyleCnt="0"/>
      <dgm:spPr/>
    </dgm:pt>
    <dgm:pt modelId="{A3D3DB0F-F84D-4B43-83E8-39C31B3ED604}" type="pres">
      <dgm:prSet presAssocID="{A1C325EF-DCC4-4C58-B02A-CC5774C232A2}" presName="node" presStyleLbl="node1" presStyleIdx="1" presStyleCnt="3">
        <dgm:presLayoutVars>
          <dgm:bulletEnabled val="1"/>
        </dgm:presLayoutVars>
      </dgm:prSet>
      <dgm:spPr/>
    </dgm:pt>
    <dgm:pt modelId="{054493F0-66D5-4A2E-9B54-2B92887206E7}" type="pres">
      <dgm:prSet presAssocID="{57CB61CF-4232-497D-A974-2F1B9A1986D7}" presName="sibTrans" presStyleCnt="0"/>
      <dgm:spPr/>
    </dgm:pt>
    <dgm:pt modelId="{E5960BFF-7C45-4384-A84E-55B315D0CA35}" type="pres">
      <dgm:prSet presAssocID="{92FB474C-22E9-4330-B9BB-E77E34F6F1A6}" presName="node" presStyleLbl="node1" presStyleIdx="2" presStyleCnt="3">
        <dgm:presLayoutVars>
          <dgm:bulletEnabled val="1"/>
        </dgm:presLayoutVars>
      </dgm:prSet>
      <dgm:spPr/>
    </dgm:pt>
  </dgm:ptLst>
  <dgm:cxnLst>
    <dgm:cxn modelId="{CE641909-A782-4BEB-B243-85009AF94468}" srcId="{92FB474C-22E9-4330-B9BB-E77E34F6F1A6}" destId="{5437343C-52C5-4B32-AE45-75FBE4907876}" srcOrd="3" destOrd="0" parTransId="{DDECC18B-0CDF-47EC-B139-790DD0655554}" sibTransId="{16B122FE-2CB3-422F-811E-4D0ADA950F46}"/>
    <dgm:cxn modelId="{05C7372F-75AE-43C1-9B05-DCD69D2AC229}" type="presOf" srcId="{5437343C-52C5-4B32-AE45-75FBE4907876}" destId="{E5960BFF-7C45-4384-A84E-55B315D0CA35}" srcOrd="0" destOrd="4" presId="urn:microsoft.com/office/officeart/2005/8/layout/hList6"/>
    <dgm:cxn modelId="{CFB9CD32-301D-4A44-98E0-4FFC7462CFCB}" srcId="{A1C325EF-DCC4-4C58-B02A-CC5774C232A2}" destId="{C856370E-0DD0-4A37-BEAD-251BC8E18849}" srcOrd="1" destOrd="0" parTransId="{0D0873D7-29D2-44EF-9C67-21E00506FB3A}" sibTransId="{1FD706E6-71D2-4A11-92E4-C01D4D525308}"/>
    <dgm:cxn modelId="{642D5D5D-E08F-4587-99CD-81D1BDB227DB}" type="presOf" srcId="{A765B8B5-3076-4F34-A5CD-ABB1694F64FA}" destId="{A3D3DB0F-F84D-4B43-83E8-39C31B3ED604}" srcOrd="0" destOrd="4" presId="urn:microsoft.com/office/officeart/2005/8/layout/hList6"/>
    <dgm:cxn modelId="{6933BE60-B392-4911-90C7-32F63AFE0BEB}" srcId="{A1C325EF-DCC4-4C58-B02A-CC5774C232A2}" destId="{A765B8B5-3076-4F34-A5CD-ABB1694F64FA}" srcOrd="3" destOrd="0" parTransId="{55467FF9-8B0A-4FFB-BA6A-5BADCD3EB78F}" sibTransId="{00419441-10DF-461C-9DF3-9A9AE3F08F62}"/>
    <dgm:cxn modelId="{31FA0141-2971-4465-B104-200847FF161E}" type="presOf" srcId="{6AEC2BA6-F6BD-407B-8192-2162AA02E27E}" destId="{6A677BC5-EB66-4EED-815B-7EA2FE09AEB2}" srcOrd="0" destOrd="0" presId="urn:microsoft.com/office/officeart/2005/8/layout/hList6"/>
    <dgm:cxn modelId="{062F8A63-8087-49C8-87B8-7E8846529B55}" srcId="{627B35CB-DEF2-4318-A9BB-98B611BAC7ED}" destId="{6AEC2BA6-F6BD-407B-8192-2162AA02E27E}" srcOrd="0" destOrd="0" parTransId="{4B386E41-8CA6-41CC-BCFA-257065944C95}" sibTransId="{27A4096D-8343-49E7-AA3B-FF7C206DF56A}"/>
    <dgm:cxn modelId="{B15CB04A-D8E7-4421-B7C6-B7D790AEC900}" type="presOf" srcId="{EBA5D941-3D0D-4D7D-8F25-098A8B109422}" destId="{E5960BFF-7C45-4384-A84E-55B315D0CA35}" srcOrd="0" destOrd="5" presId="urn:microsoft.com/office/officeart/2005/8/layout/hList6"/>
    <dgm:cxn modelId="{8C114151-C834-4E1A-BED7-3A82545B6CAB}" srcId="{92FB474C-22E9-4330-B9BB-E77E34F6F1A6}" destId="{EBA5D941-3D0D-4D7D-8F25-098A8B109422}" srcOrd="4" destOrd="0" parTransId="{BDA14F1C-CD40-4B73-87FF-7964C20D17D7}" sibTransId="{A80A07FE-107B-4C24-AC08-52DB109BA0B2}"/>
    <dgm:cxn modelId="{0BA9F251-080F-4200-BCDE-A9D08FC6C85C}" srcId="{A1C325EF-DCC4-4C58-B02A-CC5774C232A2}" destId="{4A22B2E3-40B8-42DD-890A-D327F6BE7072}" srcOrd="2" destOrd="0" parTransId="{3E4D04F5-78CF-4C86-8577-8606E56D2A58}" sibTransId="{CE32E2C7-31A9-4B03-8863-EDF87431BED3}"/>
    <dgm:cxn modelId="{8DCEFD71-07A3-47BF-AC3E-8F7752CF1885}" srcId="{627B35CB-DEF2-4318-A9BB-98B611BAC7ED}" destId="{92FB474C-22E9-4330-B9BB-E77E34F6F1A6}" srcOrd="2" destOrd="0" parTransId="{64E810FE-5E8C-4943-A011-3A59B36848A3}" sibTransId="{921E59B9-873A-46CE-8862-64FB184A432E}"/>
    <dgm:cxn modelId="{C6103C57-05AB-4DBE-AFEF-F32C5C96B8EE}" srcId="{627B35CB-DEF2-4318-A9BB-98B611BAC7ED}" destId="{A1C325EF-DCC4-4C58-B02A-CC5774C232A2}" srcOrd="1" destOrd="0" parTransId="{FDE31EFB-271D-4235-9D3F-8CCFED1937CD}" sibTransId="{57CB61CF-4232-497D-A974-2F1B9A1986D7}"/>
    <dgm:cxn modelId="{C66CBE7A-594D-41FA-BD87-E86E20735889}" type="presOf" srcId="{CF208FF8-5017-4B00-88AD-999EF9A79CFF}" destId="{E5960BFF-7C45-4384-A84E-55B315D0CA35}" srcOrd="0" destOrd="2" presId="urn:microsoft.com/office/officeart/2005/8/layout/hList6"/>
    <dgm:cxn modelId="{32ECF67B-4CF4-44DA-A91D-2C1D8491DB66}" type="presOf" srcId="{9C26B51A-CDB7-4B04-A169-5236A3D3A6D9}" destId="{A3D3DB0F-F84D-4B43-83E8-39C31B3ED604}" srcOrd="0" destOrd="1" presId="urn:microsoft.com/office/officeart/2005/8/layout/hList6"/>
    <dgm:cxn modelId="{297DF182-6CE2-4CE2-80E9-D8B4DCEBDFED}" srcId="{92FB474C-22E9-4330-B9BB-E77E34F6F1A6}" destId="{CF208FF8-5017-4B00-88AD-999EF9A79CFF}" srcOrd="1" destOrd="0" parTransId="{57FEE7BA-AB53-411B-8AE3-9773925E70B7}" sibTransId="{CDA926E1-2BAA-491E-A920-EBB6DC3A8676}"/>
    <dgm:cxn modelId="{A6D69D86-C0FB-491B-9D32-854C2137FD10}" srcId="{6AEC2BA6-F6BD-407B-8192-2162AA02E27E}" destId="{435E1965-C792-4A66-A011-74EF9879D188}" srcOrd="1" destOrd="0" parTransId="{27572B31-ED37-4037-9BD9-C9E8FE978BC1}" sibTransId="{55A6FCCE-11D9-41A3-90BB-71D6107067F7}"/>
    <dgm:cxn modelId="{5D9B5987-EF56-4477-879A-8CC9B792E4E3}" type="presOf" srcId="{435E1965-C792-4A66-A011-74EF9879D188}" destId="{6A677BC5-EB66-4EED-815B-7EA2FE09AEB2}" srcOrd="0" destOrd="2" presId="urn:microsoft.com/office/officeart/2005/8/layout/hList6"/>
    <dgm:cxn modelId="{F910EE89-A123-4A7D-95B2-95793BD197ED}" srcId="{92FB474C-22E9-4330-B9BB-E77E34F6F1A6}" destId="{7F30CA51-EAF5-4AB2-8100-E99C879CD8DA}" srcOrd="2" destOrd="0" parTransId="{015913C3-F090-4BE5-8B08-66F1AA0463BC}" sibTransId="{603BFC55-38F9-4EE6-A8CB-C758CC07C4D7}"/>
    <dgm:cxn modelId="{59F80EBC-5BAD-469B-8D21-B270B126E631}" type="presOf" srcId="{1126786C-D42A-4284-9AE7-CCBF1DFBEDD9}" destId="{E5960BFF-7C45-4384-A84E-55B315D0CA35}" srcOrd="0" destOrd="1" presId="urn:microsoft.com/office/officeart/2005/8/layout/hList6"/>
    <dgm:cxn modelId="{CA76EDC3-8A71-4A59-B329-561C02391756}" type="presOf" srcId="{7F30CA51-EAF5-4AB2-8100-E99C879CD8DA}" destId="{E5960BFF-7C45-4384-A84E-55B315D0CA35}" srcOrd="0" destOrd="3" presId="urn:microsoft.com/office/officeart/2005/8/layout/hList6"/>
    <dgm:cxn modelId="{86E3DBC7-BE49-46AA-9AD1-A537A173AB64}" type="presOf" srcId="{C856370E-0DD0-4A37-BEAD-251BC8E18849}" destId="{A3D3DB0F-F84D-4B43-83E8-39C31B3ED604}" srcOrd="0" destOrd="2" presId="urn:microsoft.com/office/officeart/2005/8/layout/hList6"/>
    <dgm:cxn modelId="{BA87CACF-15C9-4389-8349-E29607248677}" srcId="{6AEC2BA6-F6BD-407B-8192-2162AA02E27E}" destId="{4C505AAA-BF01-4FAE-AA1C-14AF3A463339}" srcOrd="0" destOrd="0" parTransId="{87FB9228-D5F8-428F-92E9-1903B8D98576}" sibTransId="{11FCA6C4-88CF-422C-9AC7-1F8DD3D0110B}"/>
    <dgm:cxn modelId="{F1846AE6-1F88-4A24-B9AE-E7183856D76A}" type="presOf" srcId="{92FB474C-22E9-4330-B9BB-E77E34F6F1A6}" destId="{E5960BFF-7C45-4384-A84E-55B315D0CA35}" srcOrd="0" destOrd="0" presId="urn:microsoft.com/office/officeart/2005/8/layout/hList6"/>
    <dgm:cxn modelId="{174A96ED-67FB-45F8-8706-A3ABCBA0A740}" type="presOf" srcId="{4A22B2E3-40B8-42DD-890A-D327F6BE7072}" destId="{A3D3DB0F-F84D-4B43-83E8-39C31B3ED604}" srcOrd="0" destOrd="3" presId="urn:microsoft.com/office/officeart/2005/8/layout/hList6"/>
    <dgm:cxn modelId="{EFACD8F0-81F0-463B-B85C-CC96078612CC}" type="presOf" srcId="{A1C325EF-DCC4-4C58-B02A-CC5774C232A2}" destId="{A3D3DB0F-F84D-4B43-83E8-39C31B3ED604}" srcOrd="0" destOrd="0" presId="urn:microsoft.com/office/officeart/2005/8/layout/hList6"/>
    <dgm:cxn modelId="{A619AEFB-4168-4D28-89DB-1984449D3FC2}" type="presOf" srcId="{4C505AAA-BF01-4FAE-AA1C-14AF3A463339}" destId="{6A677BC5-EB66-4EED-815B-7EA2FE09AEB2}" srcOrd="0" destOrd="1" presId="urn:microsoft.com/office/officeart/2005/8/layout/hList6"/>
    <dgm:cxn modelId="{7D16B2FB-B4A8-474C-B682-B65A6CEA5C25}" srcId="{A1C325EF-DCC4-4C58-B02A-CC5774C232A2}" destId="{9C26B51A-CDB7-4B04-A169-5236A3D3A6D9}" srcOrd="0" destOrd="0" parTransId="{04E437A8-B161-476F-B53C-EC94719D1741}" sibTransId="{4D04E579-B9C1-414B-A189-89FFFA5BAB25}"/>
    <dgm:cxn modelId="{9C3ACBFC-7560-4726-992D-53829973E41E}" type="presOf" srcId="{627B35CB-DEF2-4318-A9BB-98B611BAC7ED}" destId="{3419F3C3-229E-4766-B7C6-F1FD0CD3F9C0}" srcOrd="0" destOrd="0" presId="urn:microsoft.com/office/officeart/2005/8/layout/hList6"/>
    <dgm:cxn modelId="{458B12FD-FD2B-49E7-BD7A-C4C60F8132C8}" srcId="{92FB474C-22E9-4330-B9BB-E77E34F6F1A6}" destId="{1126786C-D42A-4284-9AE7-CCBF1DFBEDD9}" srcOrd="0" destOrd="0" parTransId="{EBB6C883-5973-4A79-B281-59DB461082D6}" sibTransId="{27E92EFE-5EF6-4E02-A8D1-AECEF420EFF0}"/>
    <dgm:cxn modelId="{D858EC26-D085-4EC9-994D-8465E520956C}" type="presParOf" srcId="{3419F3C3-229E-4766-B7C6-F1FD0CD3F9C0}" destId="{6A677BC5-EB66-4EED-815B-7EA2FE09AEB2}" srcOrd="0" destOrd="0" presId="urn:microsoft.com/office/officeart/2005/8/layout/hList6"/>
    <dgm:cxn modelId="{B96817D3-2D92-4D40-A91A-462C1BDB252F}" type="presParOf" srcId="{3419F3C3-229E-4766-B7C6-F1FD0CD3F9C0}" destId="{B4AA6E88-C117-4A1C-9811-D102F9048DD4}" srcOrd="1" destOrd="0" presId="urn:microsoft.com/office/officeart/2005/8/layout/hList6"/>
    <dgm:cxn modelId="{7FA018C0-8973-41D1-AF6E-B328D92AFAED}" type="presParOf" srcId="{3419F3C3-229E-4766-B7C6-F1FD0CD3F9C0}" destId="{A3D3DB0F-F84D-4B43-83E8-39C31B3ED604}" srcOrd="2" destOrd="0" presId="urn:microsoft.com/office/officeart/2005/8/layout/hList6"/>
    <dgm:cxn modelId="{151EEBAF-665F-451F-BAFE-84EC405BBCAA}" type="presParOf" srcId="{3419F3C3-229E-4766-B7C6-F1FD0CD3F9C0}" destId="{054493F0-66D5-4A2E-9B54-2B92887206E7}" srcOrd="3" destOrd="0" presId="urn:microsoft.com/office/officeart/2005/8/layout/hList6"/>
    <dgm:cxn modelId="{003A6612-75A4-4991-B966-7E12F1107538}" type="presParOf" srcId="{3419F3C3-229E-4766-B7C6-F1FD0CD3F9C0}" destId="{E5960BFF-7C45-4384-A84E-55B315D0CA3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B35CB-DEF2-4318-A9BB-98B611BAC7ED}" type="doc">
      <dgm:prSet loTypeId="urn:microsoft.com/office/officeart/2005/8/layout/h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6AEC2BA6-F6BD-407B-8192-2162AA02E27E}">
      <dgm:prSet phldrT="[Texto]"/>
      <dgm:spPr/>
      <dgm:t>
        <a:bodyPr/>
        <a:lstStyle/>
        <a:p>
          <a:r>
            <a:rPr lang="es-MX" dirty="0"/>
            <a:t>Recursos Materiales</a:t>
          </a:r>
        </a:p>
      </dgm:t>
    </dgm:pt>
    <dgm:pt modelId="{4B386E41-8CA6-41CC-BCFA-257065944C95}" type="parTrans" cxnId="{062F8A63-8087-49C8-87B8-7E8846529B55}">
      <dgm:prSet/>
      <dgm:spPr/>
      <dgm:t>
        <a:bodyPr/>
        <a:lstStyle/>
        <a:p>
          <a:endParaRPr lang="es-MX"/>
        </a:p>
      </dgm:t>
    </dgm:pt>
    <dgm:pt modelId="{27A4096D-8343-49E7-AA3B-FF7C206DF56A}" type="sibTrans" cxnId="{062F8A63-8087-49C8-87B8-7E8846529B55}">
      <dgm:prSet/>
      <dgm:spPr/>
      <dgm:t>
        <a:bodyPr/>
        <a:lstStyle/>
        <a:p>
          <a:endParaRPr lang="es-MX"/>
        </a:p>
      </dgm:t>
    </dgm:pt>
    <dgm:pt modelId="{4C505AAA-BF01-4FAE-AA1C-14AF3A463339}">
      <dgm:prSet phldrT="[Texto]"/>
      <dgm:spPr/>
      <dgm:t>
        <a:bodyPr/>
        <a:lstStyle/>
        <a:p>
          <a:r>
            <a:rPr lang="es-MX" dirty="0"/>
            <a:t>Recursos Humanos</a:t>
          </a:r>
        </a:p>
      </dgm:t>
    </dgm:pt>
    <dgm:pt modelId="{87FB9228-D5F8-428F-92E9-1903B8D98576}" type="parTrans" cxnId="{BA87CACF-15C9-4389-8349-E29607248677}">
      <dgm:prSet/>
      <dgm:spPr/>
      <dgm:t>
        <a:bodyPr/>
        <a:lstStyle/>
        <a:p>
          <a:endParaRPr lang="es-MX"/>
        </a:p>
      </dgm:t>
    </dgm:pt>
    <dgm:pt modelId="{11FCA6C4-88CF-422C-9AC7-1F8DD3D0110B}" type="sibTrans" cxnId="{BA87CACF-15C9-4389-8349-E29607248677}">
      <dgm:prSet/>
      <dgm:spPr/>
      <dgm:t>
        <a:bodyPr/>
        <a:lstStyle/>
        <a:p>
          <a:endParaRPr lang="es-MX"/>
        </a:p>
      </dgm:t>
    </dgm:pt>
    <dgm:pt modelId="{435E1965-C792-4A66-A011-74EF9879D188}">
      <dgm:prSet phldrT="[Texto]"/>
      <dgm:spPr/>
      <dgm:t>
        <a:bodyPr/>
        <a:lstStyle/>
        <a:p>
          <a:r>
            <a:rPr lang="es-MX" dirty="0"/>
            <a:t>Conectividad</a:t>
          </a:r>
        </a:p>
      </dgm:t>
    </dgm:pt>
    <dgm:pt modelId="{27572B31-ED37-4037-9BD9-C9E8FE978BC1}" type="parTrans" cxnId="{A6D69D86-C0FB-491B-9D32-854C2137FD10}">
      <dgm:prSet/>
      <dgm:spPr/>
      <dgm:t>
        <a:bodyPr/>
        <a:lstStyle/>
        <a:p>
          <a:endParaRPr lang="es-MX"/>
        </a:p>
      </dgm:t>
    </dgm:pt>
    <dgm:pt modelId="{55A6FCCE-11D9-41A3-90BB-71D6107067F7}" type="sibTrans" cxnId="{A6D69D86-C0FB-491B-9D32-854C2137FD10}">
      <dgm:prSet/>
      <dgm:spPr/>
      <dgm:t>
        <a:bodyPr/>
        <a:lstStyle/>
        <a:p>
          <a:endParaRPr lang="es-MX"/>
        </a:p>
      </dgm:t>
    </dgm:pt>
    <dgm:pt modelId="{A1C325EF-DCC4-4C58-B02A-CC5774C232A2}">
      <dgm:prSet phldrT="[Texto]"/>
      <dgm:spPr/>
      <dgm:t>
        <a:bodyPr/>
        <a:lstStyle/>
        <a:p>
          <a:endParaRPr lang="es-MX" dirty="0"/>
        </a:p>
      </dgm:t>
    </dgm:pt>
    <dgm:pt modelId="{FDE31EFB-271D-4235-9D3F-8CCFED1937CD}" type="parTrans" cxnId="{C6103C57-05AB-4DBE-AFEF-F32C5C96B8EE}">
      <dgm:prSet/>
      <dgm:spPr/>
      <dgm:t>
        <a:bodyPr/>
        <a:lstStyle/>
        <a:p>
          <a:endParaRPr lang="es-MX"/>
        </a:p>
      </dgm:t>
    </dgm:pt>
    <dgm:pt modelId="{57CB61CF-4232-497D-A974-2F1B9A1986D7}" type="sibTrans" cxnId="{C6103C57-05AB-4DBE-AFEF-F32C5C96B8EE}">
      <dgm:prSet/>
      <dgm:spPr/>
      <dgm:t>
        <a:bodyPr/>
        <a:lstStyle/>
        <a:p>
          <a:endParaRPr lang="es-MX"/>
        </a:p>
      </dgm:t>
    </dgm:pt>
    <dgm:pt modelId="{C856370E-0DD0-4A37-BEAD-251BC8E18849}">
      <dgm:prSet phldrT="[Texto]"/>
      <dgm:spPr/>
      <dgm:t>
        <a:bodyPr/>
        <a:lstStyle/>
        <a:p>
          <a:endParaRPr lang="es-MX"/>
        </a:p>
      </dgm:t>
    </dgm:pt>
    <dgm:pt modelId="{0D0873D7-29D2-44EF-9C67-21E00506FB3A}" type="parTrans" cxnId="{CFB9CD32-301D-4A44-98E0-4FFC7462CFCB}">
      <dgm:prSet/>
      <dgm:spPr/>
      <dgm:t>
        <a:bodyPr/>
        <a:lstStyle/>
        <a:p>
          <a:endParaRPr lang="es-MX"/>
        </a:p>
      </dgm:t>
    </dgm:pt>
    <dgm:pt modelId="{1FD706E6-71D2-4A11-92E4-C01D4D525308}" type="sibTrans" cxnId="{CFB9CD32-301D-4A44-98E0-4FFC7462CFCB}">
      <dgm:prSet/>
      <dgm:spPr/>
      <dgm:t>
        <a:bodyPr/>
        <a:lstStyle/>
        <a:p>
          <a:endParaRPr lang="es-MX"/>
        </a:p>
      </dgm:t>
    </dgm:pt>
    <dgm:pt modelId="{92FB474C-22E9-4330-B9BB-E77E34F6F1A6}">
      <dgm:prSet phldrT="[Texto]" phldr="1"/>
      <dgm:spPr/>
      <dgm:t>
        <a:bodyPr/>
        <a:lstStyle/>
        <a:p>
          <a:endParaRPr lang="es-MX" dirty="0"/>
        </a:p>
      </dgm:t>
    </dgm:pt>
    <dgm:pt modelId="{64E810FE-5E8C-4943-A011-3A59B36848A3}" type="parTrans" cxnId="{8DCEFD71-07A3-47BF-AC3E-8F7752CF1885}">
      <dgm:prSet/>
      <dgm:spPr/>
      <dgm:t>
        <a:bodyPr/>
        <a:lstStyle/>
        <a:p>
          <a:endParaRPr lang="es-MX"/>
        </a:p>
      </dgm:t>
    </dgm:pt>
    <dgm:pt modelId="{921E59B9-873A-46CE-8862-64FB184A432E}" type="sibTrans" cxnId="{8DCEFD71-07A3-47BF-AC3E-8F7752CF1885}">
      <dgm:prSet/>
      <dgm:spPr/>
      <dgm:t>
        <a:bodyPr/>
        <a:lstStyle/>
        <a:p>
          <a:endParaRPr lang="es-MX"/>
        </a:p>
      </dgm:t>
    </dgm:pt>
    <dgm:pt modelId="{CF208FF8-5017-4B00-88AD-999EF9A79CFF}">
      <dgm:prSet phldrT="[Texto]"/>
      <dgm:spPr/>
      <dgm:t>
        <a:bodyPr/>
        <a:lstStyle/>
        <a:p>
          <a:endParaRPr lang="es-MX"/>
        </a:p>
      </dgm:t>
    </dgm:pt>
    <dgm:pt modelId="{57FEE7BA-AB53-411B-8AE3-9773925E70B7}" type="parTrans" cxnId="{297DF182-6CE2-4CE2-80E9-D8B4DCEBDFED}">
      <dgm:prSet/>
      <dgm:spPr/>
      <dgm:t>
        <a:bodyPr/>
        <a:lstStyle/>
        <a:p>
          <a:endParaRPr lang="es-MX"/>
        </a:p>
      </dgm:t>
    </dgm:pt>
    <dgm:pt modelId="{CDA926E1-2BAA-491E-A920-EBB6DC3A8676}" type="sibTrans" cxnId="{297DF182-6CE2-4CE2-80E9-D8B4DCEBDFED}">
      <dgm:prSet/>
      <dgm:spPr/>
      <dgm:t>
        <a:bodyPr/>
        <a:lstStyle/>
        <a:p>
          <a:endParaRPr lang="es-MX"/>
        </a:p>
      </dgm:t>
    </dgm:pt>
    <dgm:pt modelId="{4A22B2E3-40B8-42DD-890A-D327F6BE7072}">
      <dgm:prSet phldrT="[Texto]"/>
      <dgm:spPr/>
      <dgm:t>
        <a:bodyPr/>
        <a:lstStyle/>
        <a:p>
          <a:endParaRPr lang="es-MX"/>
        </a:p>
      </dgm:t>
    </dgm:pt>
    <dgm:pt modelId="{3E4D04F5-78CF-4C86-8577-8606E56D2A58}" type="parTrans" cxnId="{0BA9F251-080F-4200-BCDE-A9D08FC6C85C}">
      <dgm:prSet/>
      <dgm:spPr/>
      <dgm:t>
        <a:bodyPr/>
        <a:lstStyle/>
        <a:p>
          <a:endParaRPr lang="es-MX"/>
        </a:p>
      </dgm:t>
    </dgm:pt>
    <dgm:pt modelId="{CE32E2C7-31A9-4B03-8863-EDF87431BED3}" type="sibTrans" cxnId="{0BA9F251-080F-4200-BCDE-A9D08FC6C85C}">
      <dgm:prSet/>
      <dgm:spPr/>
      <dgm:t>
        <a:bodyPr/>
        <a:lstStyle/>
        <a:p>
          <a:endParaRPr lang="es-MX"/>
        </a:p>
      </dgm:t>
    </dgm:pt>
    <dgm:pt modelId="{A765B8B5-3076-4F34-A5CD-ABB1694F64FA}">
      <dgm:prSet phldrT="[Texto]"/>
      <dgm:spPr/>
      <dgm:t>
        <a:bodyPr/>
        <a:lstStyle/>
        <a:p>
          <a:endParaRPr lang="es-MX"/>
        </a:p>
      </dgm:t>
    </dgm:pt>
    <dgm:pt modelId="{55467FF9-8B0A-4FFB-BA6A-5BADCD3EB78F}" type="parTrans" cxnId="{6933BE60-B392-4911-90C7-32F63AFE0BEB}">
      <dgm:prSet/>
      <dgm:spPr/>
      <dgm:t>
        <a:bodyPr/>
        <a:lstStyle/>
        <a:p>
          <a:endParaRPr lang="es-MX"/>
        </a:p>
      </dgm:t>
    </dgm:pt>
    <dgm:pt modelId="{00419441-10DF-461C-9DF3-9A9AE3F08F62}" type="sibTrans" cxnId="{6933BE60-B392-4911-90C7-32F63AFE0BEB}">
      <dgm:prSet/>
      <dgm:spPr/>
      <dgm:t>
        <a:bodyPr/>
        <a:lstStyle/>
        <a:p>
          <a:endParaRPr lang="es-MX"/>
        </a:p>
      </dgm:t>
    </dgm:pt>
    <dgm:pt modelId="{9C26B51A-CDB7-4B04-A169-5236A3D3A6D9}">
      <dgm:prSet phldrT="[Texto]"/>
      <dgm:spPr/>
      <dgm:t>
        <a:bodyPr/>
        <a:lstStyle/>
        <a:p>
          <a:endParaRPr lang="es-MX"/>
        </a:p>
      </dgm:t>
    </dgm:pt>
    <dgm:pt modelId="{4D04E579-B9C1-414B-A189-89FFFA5BAB25}" type="sibTrans" cxnId="{7D16B2FB-B4A8-474C-B682-B65A6CEA5C25}">
      <dgm:prSet/>
      <dgm:spPr/>
      <dgm:t>
        <a:bodyPr/>
        <a:lstStyle/>
        <a:p>
          <a:endParaRPr lang="es-MX"/>
        </a:p>
      </dgm:t>
    </dgm:pt>
    <dgm:pt modelId="{04E437A8-B161-476F-B53C-EC94719D1741}" type="parTrans" cxnId="{7D16B2FB-B4A8-474C-B682-B65A6CEA5C25}">
      <dgm:prSet/>
      <dgm:spPr/>
      <dgm:t>
        <a:bodyPr/>
        <a:lstStyle/>
        <a:p>
          <a:endParaRPr lang="es-MX"/>
        </a:p>
      </dgm:t>
    </dgm:pt>
    <dgm:pt modelId="{EBA5D941-3D0D-4D7D-8F25-098A8B109422}">
      <dgm:prSet phldrT="[Texto]"/>
      <dgm:spPr/>
      <dgm:t>
        <a:bodyPr/>
        <a:lstStyle/>
        <a:p>
          <a:endParaRPr lang="es-MX" dirty="0"/>
        </a:p>
      </dgm:t>
    </dgm:pt>
    <dgm:pt modelId="{BDA14F1C-CD40-4B73-87FF-7964C20D17D7}" type="parTrans" cxnId="{8C114151-C834-4E1A-BED7-3A82545B6CAB}">
      <dgm:prSet/>
      <dgm:spPr/>
      <dgm:t>
        <a:bodyPr/>
        <a:lstStyle/>
        <a:p>
          <a:endParaRPr lang="es-MX"/>
        </a:p>
      </dgm:t>
    </dgm:pt>
    <dgm:pt modelId="{A80A07FE-107B-4C24-AC08-52DB109BA0B2}" type="sibTrans" cxnId="{8C114151-C834-4E1A-BED7-3A82545B6CAB}">
      <dgm:prSet/>
      <dgm:spPr/>
      <dgm:t>
        <a:bodyPr/>
        <a:lstStyle/>
        <a:p>
          <a:endParaRPr lang="es-MX"/>
        </a:p>
      </dgm:t>
    </dgm:pt>
    <dgm:pt modelId="{7F30CA51-EAF5-4AB2-8100-E99C879CD8DA}">
      <dgm:prSet phldrT="[Texto]"/>
      <dgm:spPr/>
      <dgm:t>
        <a:bodyPr/>
        <a:lstStyle/>
        <a:p>
          <a:endParaRPr lang="es-MX"/>
        </a:p>
      </dgm:t>
    </dgm:pt>
    <dgm:pt modelId="{015913C3-F090-4BE5-8B08-66F1AA0463BC}" type="parTrans" cxnId="{F910EE89-A123-4A7D-95B2-95793BD197ED}">
      <dgm:prSet/>
      <dgm:spPr/>
      <dgm:t>
        <a:bodyPr/>
        <a:lstStyle/>
        <a:p>
          <a:endParaRPr lang="es-MX"/>
        </a:p>
      </dgm:t>
    </dgm:pt>
    <dgm:pt modelId="{603BFC55-38F9-4EE6-A8CB-C758CC07C4D7}" type="sibTrans" cxnId="{F910EE89-A123-4A7D-95B2-95793BD197ED}">
      <dgm:prSet/>
      <dgm:spPr/>
      <dgm:t>
        <a:bodyPr/>
        <a:lstStyle/>
        <a:p>
          <a:endParaRPr lang="es-MX"/>
        </a:p>
      </dgm:t>
    </dgm:pt>
    <dgm:pt modelId="{5437343C-52C5-4B32-AE45-75FBE4907876}">
      <dgm:prSet phldrT="[Texto]"/>
      <dgm:spPr/>
      <dgm:t>
        <a:bodyPr/>
        <a:lstStyle/>
        <a:p>
          <a:endParaRPr lang="es-MX"/>
        </a:p>
      </dgm:t>
    </dgm:pt>
    <dgm:pt modelId="{DDECC18B-0CDF-47EC-B139-790DD0655554}" type="parTrans" cxnId="{CE641909-A782-4BEB-B243-85009AF94468}">
      <dgm:prSet/>
      <dgm:spPr/>
      <dgm:t>
        <a:bodyPr/>
        <a:lstStyle/>
        <a:p>
          <a:endParaRPr lang="es-MX"/>
        </a:p>
      </dgm:t>
    </dgm:pt>
    <dgm:pt modelId="{16B122FE-2CB3-422F-811E-4D0ADA950F46}" type="sibTrans" cxnId="{CE641909-A782-4BEB-B243-85009AF94468}">
      <dgm:prSet/>
      <dgm:spPr/>
      <dgm:t>
        <a:bodyPr/>
        <a:lstStyle/>
        <a:p>
          <a:endParaRPr lang="es-MX"/>
        </a:p>
      </dgm:t>
    </dgm:pt>
    <dgm:pt modelId="{1126786C-D42A-4284-9AE7-CCBF1DFBEDD9}">
      <dgm:prSet phldrT="[Texto]"/>
      <dgm:spPr/>
      <dgm:t>
        <a:bodyPr/>
        <a:lstStyle/>
        <a:p>
          <a:endParaRPr lang="es-MX"/>
        </a:p>
      </dgm:t>
    </dgm:pt>
    <dgm:pt modelId="{27E92EFE-5EF6-4E02-A8D1-AECEF420EFF0}" type="sibTrans" cxnId="{458B12FD-FD2B-49E7-BD7A-C4C60F8132C8}">
      <dgm:prSet/>
      <dgm:spPr/>
      <dgm:t>
        <a:bodyPr/>
        <a:lstStyle/>
        <a:p>
          <a:endParaRPr lang="es-MX"/>
        </a:p>
      </dgm:t>
    </dgm:pt>
    <dgm:pt modelId="{EBB6C883-5973-4A79-B281-59DB461082D6}" type="parTrans" cxnId="{458B12FD-FD2B-49E7-BD7A-C4C60F8132C8}">
      <dgm:prSet/>
      <dgm:spPr/>
      <dgm:t>
        <a:bodyPr/>
        <a:lstStyle/>
        <a:p>
          <a:endParaRPr lang="es-MX"/>
        </a:p>
      </dgm:t>
    </dgm:pt>
    <dgm:pt modelId="{944239BB-5F6F-46F7-96E4-3DCF03BBBA65}" type="pres">
      <dgm:prSet presAssocID="{627B35CB-DEF2-4318-A9BB-98B611BAC7ED}" presName="composite" presStyleCnt="0">
        <dgm:presLayoutVars>
          <dgm:chMax val="1"/>
          <dgm:dir/>
          <dgm:resizeHandles val="exact"/>
        </dgm:presLayoutVars>
      </dgm:prSet>
      <dgm:spPr/>
    </dgm:pt>
    <dgm:pt modelId="{295DF4A0-D3A5-4823-AC2D-BF95E4EFED26}" type="pres">
      <dgm:prSet presAssocID="{6AEC2BA6-F6BD-407B-8192-2162AA02E27E}" presName="roof" presStyleLbl="dkBgShp" presStyleIdx="0" presStyleCnt="2"/>
      <dgm:spPr/>
    </dgm:pt>
    <dgm:pt modelId="{93342C6E-9E14-4064-A3E3-79226DA822CD}" type="pres">
      <dgm:prSet presAssocID="{6AEC2BA6-F6BD-407B-8192-2162AA02E27E}" presName="pillars" presStyleCnt="0"/>
      <dgm:spPr/>
    </dgm:pt>
    <dgm:pt modelId="{E0F43884-4A58-44ED-9F85-BB6882ADE24E}" type="pres">
      <dgm:prSet presAssocID="{6AEC2BA6-F6BD-407B-8192-2162AA02E27E}" presName="pillar1" presStyleLbl="node1" presStyleIdx="0" presStyleCnt="2">
        <dgm:presLayoutVars>
          <dgm:bulletEnabled val="1"/>
        </dgm:presLayoutVars>
      </dgm:prSet>
      <dgm:spPr/>
    </dgm:pt>
    <dgm:pt modelId="{C1DFC518-7DFD-410C-8352-8AF615F294BD}" type="pres">
      <dgm:prSet presAssocID="{435E1965-C792-4A66-A011-74EF9879D188}" presName="pillarX" presStyleLbl="node1" presStyleIdx="1" presStyleCnt="2">
        <dgm:presLayoutVars>
          <dgm:bulletEnabled val="1"/>
        </dgm:presLayoutVars>
      </dgm:prSet>
      <dgm:spPr/>
    </dgm:pt>
    <dgm:pt modelId="{55170DF0-1A01-4542-9727-3206DEC2908E}" type="pres">
      <dgm:prSet presAssocID="{6AEC2BA6-F6BD-407B-8192-2162AA02E27E}" presName="base" presStyleLbl="dkBgShp" presStyleIdx="1" presStyleCnt="2"/>
      <dgm:spPr/>
    </dgm:pt>
  </dgm:ptLst>
  <dgm:cxnLst>
    <dgm:cxn modelId="{CE641909-A782-4BEB-B243-85009AF94468}" srcId="{92FB474C-22E9-4330-B9BB-E77E34F6F1A6}" destId="{5437343C-52C5-4B32-AE45-75FBE4907876}" srcOrd="3" destOrd="0" parTransId="{DDECC18B-0CDF-47EC-B139-790DD0655554}" sibTransId="{16B122FE-2CB3-422F-811E-4D0ADA950F46}"/>
    <dgm:cxn modelId="{3AD6052C-CF9B-4179-9FC3-BE882131662C}" type="presOf" srcId="{6AEC2BA6-F6BD-407B-8192-2162AA02E27E}" destId="{295DF4A0-D3A5-4823-AC2D-BF95E4EFED26}" srcOrd="0" destOrd="0" presId="urn:microsoft.com/office/officeart/2005/8/layout/hList3"/>
    <dgm:cxn modelId="{CFB9CD32-301D-4A44-98E0-4FFC7462CFCB}" srcId="{A1C325EF-DCC4-4C58-B02A-CC5774C232A2}" destId="{C856370E-0DD0-4A37-BEAD-251BC8E18849}" srcOrd="1" destOrd="0" parTransId="{0D0873D7-29D2-44EF-9C67-21E00506FB3A}" sibTransId="{1FD706E6-71D2-4A11-92E4-C01D4D525308}"/>
    <dgm:cxn modelId="{6933BE60-B392-4911-90C7-32F63AFE0BEB}" srcId="{A1C325EF-DCC4-4C58-B02A-CC5774C232A2}" destId="{A765B8B5-3076-4F34-A5CD-ABB1694F64FA}" srcOrd="3" destOrd="0" parTransId="{55467FF9-8B0A-4FFB-BA6A-5BADCD3EB78F}" sibTransId="{00419441-10DF-461C-9DF3-9A9AE3F08F62}"/>
    <dgm:cxn modelId="{062F8A63-8087-49C8-87B8-7E8846529B55}" srcId="{627B35CB-DEF2-4318-A9BB-98B611BAC7ED}" destId="{6AEC2BA6-F6BD-407B-8192-2162AA02E27E}" srcOrd="0" destOrd="0" parTransId="{4B386E41-8CA6-41CC-BCFA-257065944C95}" sibTransId="{27A4096D-8343-49E7-AA3B-FF7C206DF56A}"/>
    <dgm:cxn modelId="{8C114151-C834-4E1A-BED7-3A82545B6CAB}" srcId="{92FB474C-22E9-4330-B9BB-E77E34F6F1A6}" destId="{EBA5D941-3D0D-4D7D-8F25-098A8B109422}" srcOrd="4" destOrd="0" parTransId="{BDA14F1C-CD40-4B73-87FF-7964C20D17D7}" sibTransId="{A80A07FE-107B-4C24-AC08-52DB109BA0B2}"/>
    <dgm:cxn modelId="{0BA9F251-080F-4200-BCDE-A9D08FC6C85C}" srcId="{A1C325EF-DCC4-4C58-B02A-CC5774C232A2}" destId="{4A22B2E3-40B8-42DD-890A-D327F6BE7072}" srcOrd="2" destOrd="0" parTransId="{3E4D04F5-78CF-4C86-8577-8606E56D2A58}" sibTransId="{CE32E2C7-31A9-4B03-8863-EDF87431BED3}"/>
    <dgm:cxn modelId="{8DCEFD71-07A3-47BF-AC3E-8F7752CF1885}" srcId="{627B35CB-DEF2-4318-A9BB-98B611BAC7ED}" destId="{92FB474C-22E9-4330-B9BB-E77E34F6F1A6}" srcOrd="2" destOrd="0" parTransId="{64E810FE-5E8C-4943-A011-3A59B36848A3}" sibTransId="{921E59B9-873A-46CE-8862-64FB184A432E}"/>
    <dgm:cxn modelId="{C6103C57-05AB-4DBE-AFEF-F32C5C96B8EE}" srcId="{627B35CB-DEF2-4318-A9BB-98B611BAC7ED}" destId="{A1C325EF-DCC4-4C58-B02A-CC5774C232A2}" srcOrd="1" destOrd="0" parTransId="{FDE31EFB-271D-4235-9D3F-8CCFED1937CD}" sibTransId="{57CB61CF-4232-497D-A974-2F1B9A1986D7}"/>
    <dgm:cxn modelId="{297DF182-6CE2-4CE2-80E9-D8B4DCEBDFED}" srcId="{92FB474C-22E9-4330-B9BB-E77E34F6F1A6}" destId="{CF208FF8-5017-4B00-88AD-999EF9A79CFF}" srcOrd="1" destOrd="0" parTransId="{57FEE7BA-AB53-411B-8AE3-9773925E70B7}" sibTransId="{CDA926E1-2BAA-491E-A920-EBB6DC3A8676}"/>
    <dgm:cxn modelId="{A6D69D86-C0FB-491B-9D32-854C2137FD10}" srcId="{6AEC2BA6-F6BD-407B-8192-2162AA02E27E}" destId="{435E1965-C792-4A66-A011-74EF9879D188}" srcOrd="1" destOrd="0" parTransId="{27572B31-ED37-4037-9BD9-C9E8FE978BC1}" sibTransId="{55A6FCCE-11D9-41A3-90BB-71D6107067F7}"/>
    <dgm:cxn modelId="{F910EE89-A123-4A7D-95B2-95793BD197ED}" srcId="{92FB474C-22E9-4330-B9BB-E77E34F6F1A6}" destId="{7F30CA51-EAF5-4AB2-8100-E99C879CD8DA}" srcOrd="2" destOrd="0" parTransId="{015913C3-F090-4BE5-8B08-66F1AA0463BC}" sibTransId="{603BFC55-38F9-4EE6-A8CB-C758CC07C4D7}"/>
    <dgm:cxn modelId="{66321FAF-1D34-4A7E-B354-368D200BCBE5}" type="presOf" srcId="{435E1965-C792-4A66-A011-74EF9879D188}" destId="{C1DFC518-7DFD-410C-8352-8AF615F294BD}" srcOrd="0" destOrd="0" presId="urn:microsoft.com/office/officeart/2005/8/layout/hList3"/>
    <dgm:cxn modelId="{F54E58B8-4C2D-43EF-9946-384E822DFF3E}" type="presOf" srcId="{4C505AAA-BF01-4FAE-AA1C-14AF3A463339}" destId="{E0F43884-4A58-44ED-9F85-BB6882ADE24E}" srcOrd="0" destOrd="0" presId="urn:microsoft.com/office/officeart/2005/8/layout/hList3"/>
    <dgm:cxn modelId="{9250F5BF-75C0-429D-B544-2842BE095EEB}" type="presOf" srcId="{627B35CB-DEF2-4318-A9BB-98B611BAC7ED}" destId="{944239BB-5F6F-46F7-96E4-3DCF03BBBA65}" srcOrd="0" destOrd="0" presId="urn:microsoft.com/office/officeart/2005/8/layout/hList3"/>
    <dgm:cxn modelId="{BA87CACF-15C9-4389-8349-E29607248677}" srcId="{6AEC2BA6-F6BD-407B-8192-2162AA02E27E}" destId="{4C505AAA-BF01-4FAE-AA1C-14AF3A463339}" srcOrd="0" destOrd="0" parTransId="{87FB9228-D5F8-428F-92E9-1903B8D98576}" sibTransId="{11FCA6C4-88CF-422C-9AC7-1F8DD3D0110B}"/>
    <dgm:cxn modelId="{7D16B2FB-B4A8-474C-B682-B65A6CEA5C25}" srcId="{A1C325EF-DCC4-4C58-B02A-CC5774C232A2}" destId="{9C26B51A-CDB7-4B04-A169-5236A3D3A6D9}" srcOrd="0" destOrd="0" parTransId="{04E437A8-B161-476F-B53C-EC94719D1741}" sibTransId="{4D04E579-B9C1-414B-A189-89FFFA5BAB25}"/>
    <dgm:cxn modelId="{458B12FD-FD2B-49E7-BD7A-C4C60F8132C8}" srcId="{92FB474C-22E9-4330-B9BB-E77E34F6F1A6}" destId="{1126786C-D42A-4284-9AE7-CCBF1DFBEDD9}" srcOrd="0" destOrd="0" parTransId="{EBB6C883-5973-4A79-B281-59DB461082D6}" sibTransId="{27E92EFE-5EF6-4E02-A8D1-AECEF420EFF0}"/>
    <dgm:cxn modelId="{1BE4AD2F-06E4-4DBA-B3F7-A875A5A8CAD7}" type="presParOf" srcId="{944239BB-5F6F-46F7-96E4-3DCF03BBBA65}" destId="{295DF4A0-D3A5-4823-AC2D-BF95E4EFED26}" srcOrd="0" destOrd="0" presId="urn:microsoft.com/office/officeart/2005/8/layout/hList3"/>
    <dgm:cxn modelId="{DCE79FFE-F618-463A-9917-36718D91C412}" type="presParOf" srcId="{944239BB-5F6F-46F7-96E4-3DCF03BBBA65}" destId="{93342C6E-9E14-4064-A3E3-79226DA822CD}" srcOrd="1" destOrd="0" presId="urn:microsoft.com/office/officeart/2005/8/layout/hList3"/>
    <dgm:cxn modelId="{271354C6-0FF6-43AE-A44A-2E9CE9AF7CA9}" type="presParOf" srcId="{93342C6E-9E14-4064-A3E3-79226DA822CD}" destId="{E0F43884-4A58-44ED-9F85-BB6882ADE24E}" srcOrd="0" destOrd="0" presId="urn:microsoft.com/office/officeart/2005/8/layout/hList3"/>
    <dgm:cxn modelId="{E2395DC2-8539-49BD-B10C-D0E33FE6D6E1}" type="presParOf" srcId="{93342C6E-9E14-4064-A3E3-79226DA822CD}" destId="{C1DFC518-7DFD-410C-8352-8AF615F294BD}" srcOrd="1" destOrd="0" presId="urn:microsoft.com/office/officeart/2005/8/layout/hList3"/>
    <dgm:cxn modelId="{3F8B5122-FD44-48C3-9F99-36134394460E}" type="presParOf" srcId="{944239BB-5F6F-46F7-96E4-3DCF03BBBA65}" destId="{55170DF0-1A01-4542-9727-3206DEC290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4E746-A040-4C91-80BD-9A1D30F22DFB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735605C5-C837-483A-8803-5E9AFB53B177}">
      <dgm:prSet phldrT="[Texto]" custT="1"/>
      <dgm:spPr/>
      <dgm:t>
        <a:bodyPr/>
        <a:lstStyle/>
        <a:p>
          <a:pPr algn="ctr"/>
          <a:endParaRPr lang="es-MX" sz="1600" dirty="0"/>
        </a:p>
      </dgm:t>
    </dgm:pt>
    <dgm:pt modelId="{D04BAE00-3CAC-47C4-80D6-1459C903E334}" type="parTrans" cxnId="{B313C2A8-08B8-4A38-892E-5BD3E6C8E550}">
      <dgm:prSet/>
      <dgm:spPr/>
      <dgm:t>
        <a:bodyPr/>
        <a:lstStyle/>
        <a:p>
          <a:endParaRPr lang="es-MX" sz="1600"/>
        </a:p>
      </dgm:t>
    </dgm:pt>
    <dgm:pt modelId="{3CF9F141-10FA-43AE-893B-72EDA6AA06B0}" type="sibTrans" cxnId="{B313C2A8-08B8-4A38-892E-5BD3E6C8E550}">
      <dgm:prSet/>
      <dgm:spPr/>
      <dgm:t>
        <a:bodyPr/>
        <a:lstStyle/>
        <a:p>
          <a:endParaRPr lang="es-MX" sz="1600"/>
        </a:p>
      </dgm:t>
    </dgm:pt>
    <dgm:pt modelId="{22AF74F8-20C0-42DE-A381-E435712BD73F}">
      <dgm:prSet phldrT="[Texto]" custT="1"/>
      <dgm:spPr/>
      <dgm:t>
        <a:bodyPr/>
        <a:lstStyle/>
        <a:p>
          <a:pPr algn="ctr"/>
          <a:r>
            <a:rPr lang="es-MX" sz="1600" dirty="0"/>
            <a:t>Funcionarios de Alto Nivel</a:t>
          </a:r>
        </a:p>
      </dgm:t>
    </dgm:pt>
    <dgm:pt modelId="{B8BF3063-6633-461C-9401-C3B7AA17146D}" type="parTrans" cxnId="{0FC830DB-449E-45A6-AB18-20B0F818138F}">
      <dgm:prSet/>
      <dgm:spPr/>
      <dgm:t>
        <a:bodyPr/>
        <a:lstStyle/>
        <a:p>
          <a:endParaRPr lang="es-MX" sz="1600"/>
        </a:p>
      </dgm:t>
    </dgm:pt>
    <dgm:pt modelId="{8F7D1EAE-13C6-4FB7-9063-3F4CA9C263C0}" type="sibTrans" cxnId="{0FC830DB-449E-45A6-AB18-20B0F818138F}">
      <dgm:prSet/>
      <dgm:spPr/>
      <dgm:t>
        <a:bodyPr/>
        <a:lstStyle/>
        <a:p>
          <a:endParaRPr lang="es-MX" sz="1600"/>
        </a:p>
      </dgm:t>
    </dgm:pt>
    <dgm:pt modelId="{625C9F5B-441E-4CBF-81D9-B2295D29C42D}">
      <dgm:prSet phldrT="[Texto]" custT="1"/>
      <dgm:spPr/>
      <dgm:t>
        <a:bodyPr/>
        <a:lstStyle/>
        <a:p>
          <a:pPr algn="ctr"/>
          <a:r>
            <a:rPr lang="es-MX" sz="1600" dirty="0"/>
            <a:t>Administración y manejo de fondos, recursos económicos, financieros y valores</a:t>
          </a:r>
        </a:p>
      </dgm:t>
    </dgm:pt>
    <dgm:pt modelId="{D4CA201A-CBC9-4E82-A42B-41914EB6BA7A}" type="parTrans" cxnId="{D6BF2B9A-9633-4504-9E22-B8BF254B457F}">
      <dgm:prSet/>
      <dgm:spPr/>
      <dgm:t>
        <a:bodyPr/>
        <a:lstStyle/>
        <a:p>
          <a:endParaRPr lang="es-MX" sz="1600"/>
        </a:p>
      </dgm:t>
    </dgm:pt>
    <dgm:pt modelId="{121321D3-F418-4254-96EE-D0E9ED19F597}" type="sibTrans" cxnId="{D6BF2B9A-9633-4504-9E22-B8BF254B457F}">
      <dgm:prSet/>
      <dgm:spPr/>
      <dgm:t>
        <a:bodyPr/>
        <a:lstStyle/>
        <a:p>
          <a:endParaRPr lang="es-MX" sz="1600"/>
        </a:p>
      </dgm:t>
    </dgm:pt>
    <dgm:pt modelId="{81AED188-9C23-47CC-AFF6-2AB28A739F8C}">
      <dgm:prSet phldrT="[Texto]" custT="1"/>
      <dgm:spPr/>
      <dgm:t>
        <a:bodyPr/>
        <a:lstStyle/>
        <a:p>
          <a:pPr algn="ctr"/>
          <a:r>
            <a:rPr lang="es-MX" sz="1600" dirty="0"/>
            <a:t>Órganos Internos de Control</a:t>
          </a:r>
        </a:p>
      </dgm:t>
    </dgm:pt>
    <dgm:pt modelId="{84F6CCBC-66F9-48A5-89E8-647CC80ECD47}" type="parTrans" cxnId="{BFEB7877-A800-4B6C-996D-987DE663AC11}">
      <dgm:prSet/>
      <dgm:spPr/>
      <dgm:t>
        <a:bodyPr/>
        <a:lstStyle/>
        <a:p>
          <a:endParaRPr lang="es-MX" sz="1600"/>
        </a:p>
      </dgm:t>
    </dgm:pt>
    <dgm:pt modelId="{4968A3E0-51C1-405B-B04A-2E9C2E8E7FD6}" type="sibTrans" cxnId="{BFEB7877-A800-4B6C-996D-987DE663AC11}">
      <dgm:prSet/>
      <dgm:spPr/>
      <dgm:t>
        <a:bodyPr/>
        <a:lstStyle/>
        <a:p>
          <a:endParaRPr lang="es-MX" sz="1600"/>
        </a:p>
      </dgm:t>
    </dgm:pt>
    <dgm:pt modelId="{CB7458CD-2D27-4C50-94CA-D42BA7D3BE62}">
      <dgm:prSet custT="1"/>
      <dgm:spPr/>
      <dgm:t>
        <a:bodyPr/>
        <a:lstStyle/>
        <a:p>
          <a:pPr algn="ctr"/>
          <a:r>
            <a:rPr lang="es-MX" sz="1600" dirty="0"/>
            <a:t>Encargados de las adquisiciones</a:t>
          </a:r>
        </a:p>
      </dgm:t>
    </dgm:pt>
    <dgm:pt modelId="{B60C3833-6087-4D9D-9EAE-F78DB9FC94D1}" type="parTrans" cxnId="{804AF665-6E83-4E7C-86AA-B4399AA62028}">
      <dgm:prSet/>
      <dgm:spPr/>
      <dgm:t>
        <a:bodyPr/>
        <a:lstStyle/>
        <a:p>
          <a:endParaRPr lang="es-MX" sz="1600"/>
        </a:p>
      </dgm:t>
    </dgm:pt>
    <dgm:pt modelId="{69A36669-39F9-4F55-B0D8-C8F0566C2003}" type="sibTrans" cxnId="{804AF665-6E83-4E7C-86AA-B4399AA62028}">
      <dgm:prSet/>
      <dgm:spPr/>
      <dgm:t>
        <a:bodyPr/>
        <a:lstStyle/>
        <a:p>
          <a:endParaRPr lang="es-MX" sz="1600"/>
        </a:p>
      </dgm:t>
    </dgm:pt>
    <dgm:pt modelId="{A12AF266-3EAC-44DD-B933-3C72FCA3CB3E}">
      <dgm:prSet custT="1"/>
      <dgm:spPr/>
      <dgm:t>
        <a:bodyPr/>
        <a:lstStyle/>
        <a:p>
          <a:r>
            <a:rPr lang="es-MX" sz="1600" dirty="0"/>
            <a:t>Responsables de la Obra Pública</a:t>
          </a:r>
        </a:p>
      </dgm:t>
    </dgm:pt>
    <dgm:pt modelId="{0A1A2F39-47D0-47AE-96A8-370B5BF657FE}" type="parTrans" cxnId="{DDE38C14-EF32-4E01-AFF5-D19DD57F9E78}">
      <dgm:prSet/>
      <dgm:spPr/>
      <dgm:t>
        <a:bodyPr/>
        <a:lstStyle/>
        <a:p>
          <a:endParaRPr lang="es-MX" sz="1600"/>
        </a:p>
      </dgm:t>
    </dgm:pt>
    <dgm:pt modelId="{F3852050-368C-48F2-A385-EF464384E937}" type="sibTrans" cxnId="{DDE38C14-EF32-4E01-AFF5-D19DD57F9E78}">
      <dgm:prSet/>
      <dgm:spPr/>
      <dgm:t>
        <a:bodyPr/>
        <a:lstStyle/>
        <a:p>
          <a:endParaRPr lang="es-MX" sz="1600"/>
        </a:p>
      </dgm:t>
    </dgm:pt>
    <dgm:pt modelId="{101B7B14-7743-46B1-A1FB-A7D84A0832E6}">
      <dgm:prSet custT="1"/>
      <dgm:spPr/>
      <dgm:t>
        <a:bodyPr/>
        <a:lstStyle/>
        <a:p>
          <a:r>
            <a:rPr lang="es-MX" sz="1600" dirty="0"/>
            <a:t>Inspectores y Verificadores</a:t>
          </a:r>
        </a:p>
      </dgm:t>
    </dgm:pt>
    <dgm:pt modelId="{DD3441C7-F7B3-421D-ACD4-8D7E4DA81355}" type="parTrans" cxnId="{0E0F9767-07C3-4083-A027-7F6621914726}">
      <dgm:prSet/>
      <dgm:spPr/>
      <dgm:t>
        <a:bodyPr/>
        <a:lstStyle/>
        <a:p>
          <a:endParaRPr lang="es-MX" sz="1600"/>
        </a:p>
      </dgm:t>
    </dgm:pt>
    <dgm:pt modelId="{3ACA878C-A1CF-4ADE-AB27-BFA03323C652}" type="sibTrans" cxnId="{0E0F9767-07C3-4083-A027-7F6621914726}">
      <dgm:prSet/>
      <dgm:spPr/>
      <dgm:t>
        <a:bodyPr/>
        <a:lstStyle/>
        <a:p>
          <a:endParaRPr lang="es-MX" sz="1600"/>
        </a:p>
      </dgm:t>
    </dgm:pt>
    <dgm:pt modelId="{1EDC0834-A335-418B-885A-FBEB97FC5E47}" type="pres">
      <dgm:prSet presAssocID="{C044E746-A040-4C91-80BD-9A1D30F22DFB}" presName="diagram" presStyleCnt="0">
        <dgm:presLayoutVars>
          <dgm:dir/>
          <dgm:resizeHandles val="exact"/>
        </dgm:presLayoutVars>
      </dgm:prSet>
      <dgm:spPr/>
    </dgm:pt>
    <dgm:pt modelId="{8AB5C8DD-E0D8-4801-9A8C-9F7D820F745A}" type="pres">
      <dgm:prSet presAssocID="{735605C5-C837-483A-8803-5E9AFB53B177}" presName="node" presStyleLbl="node1" presStyleIdx="0" presStyleCnt="6">
        <dgm:presLayoutVars>
          <dgm:bulletEnabled val="1"/>
        </dgm:presLayoutVars>
      </dgm:prSet>
      <dgm:spPr/>
    </dgm:pt>
    <dgm:pt modelId="{80948B16-5D54-4F0E-8EC1-4122831DE493}" type="pres">
      <dgm:prSet presAssocID="{3CF9F141-10FA-43AE-893B-72EDA6AA06B0}" presName="sibTrans" presStyleCnt="0"/>
      <dgm:spPr/>
    </dgm:pt>
    <dgm:pt modelId="{FBAC45FD-246E-4F98-9B1D-EF59BF89D120}" type="pres">
      <dgm:prSet presAssocID="{625C9F5B-441E-4CBF-81D9-B2295D29C42D}" presName="node" presStyleLbl="node1" presStyleIdx="1" presStyleCnt="6">
        <dgm:presLayoutVars>
          <dgm:bulletEnabled val="1"/>
        </dgm:presLayoutVars>
      </dgm:prSet>
      <dgm:spPr/>
    </dgm:pt>
    <dgm:pt modelId="{450F3BCF-B7F0-4DB7-AFE7-F2D75BA60B1B}" type="pres">
      <dgm:prSet presAssocID="{121321D3-F418-4254-96EE-D0E9ED19F597}" presName="sibTrans" presStyleCnt="0"/>
      <dgm:spPr/>
    </dgm:pt>
    <dgm:pt modelId="{60FA09EE-0957-4E63-A2EF-ACF6A0EFF41D}" type="pres">
      <dgm:prSet presAssocID="{81AED188-9C23-47CC-AFF6-2AB28A739F8C}" presName="node" presStyleLbl="node1" presStyleIdx="2" presStyleCnt="6">
        <dgm:presLayoutVars>
          <dgm:bulletEnabled val="1"/>
        </dgm:presLayoutVars>
      </dgm:prSet>
      <dgm:spPr/>
    </dgm:pt>
    <dgm:pt modelId="{77DE04B4-F89C-4984-B0CE-D66C30E5F6E3}" type="pres">
      <dgm:prSet presAssocID="{4968A3E0-51C1-405B-B04A-2E9C2E8E7FD6}" presName="sibTrans" presStyleCnt="0"/>
      <dgm:spPr/>
    </dgm:pt>
    <dgm:pt modelId="{2A4F7694-DA2E-4EF1-B4D2-36044AAABA4C}" type="pres">
      <dgm:prSet presAssocID="{CB7458CD-2D27-4C50-94CA-D42BA7D3BE62}" presName="node" presStyleLbl="node1" presStyleIdx="3" presStyleCnt="6">
        <dgm:presLayoutVars>
          <dgm:bulletEnabled val="1"/>
        </dgm:presLayoutVars>
      </dgm:prSet>
      <dgm:spPr/>
    </dgm:pt>
    <dgm:pt modelId="{4A267E6A-0081-4F18-869E-0072554EB849}" type="pres">
      <dgm:prSet presAssocID="{69A36669-39F9-4F55-B0D8-C8F0566C2003}" presName="sibTrans" presStyleCnt="0"/>
      <dgm:spPr/>
    </dgm:pt>
    <dgm:pt modelId="{A98B54DE-3558-49E3-B77D-7273914CABCF}" type="pres">
      <dgm:prSet presAssocID="{A12AF266-3EAC-44DD-B933-3C72FCA3CB3E}" presName="node" presStyleLbl="node1" presStyleIdx="4" presStyleCnt="6">
        <dgm:presLayoutVars>
          <dgm:bulletEnabled val="1"/>
        </dgm:presLayoutVars>
      </dgm:prSet>
      <dgm:spPr/>
    </dgm:pt>
    <dgm:pt modelId="{7939D1B9-AD81-4AD9-87F5-C2FDB17F73F1}" type="pres">
      <dgm:prSet presAssocID="{F3852050-368C-48F2-A385-EF464384E937}" presName="sibTrans" presStyleCnt="0"/>
      <dgm:spPr/>
    </dgm:pt>
    <dgm:pt modelId="{6B8D5EF0-497E-412D-AFEB-7F7B0AB71339}" type="pres">
      <dgm:prSet presAssocID="{101B7B14-7743-46B1-A1FB-A7D84A0832E6}" presName="node" presStyleLbl="node1" presStyleIdx="5" presStyleCnt="6">
        <dgm:presLayoutVars>
          <dgm:bulletEnabled val="1"/>
        </dgm:presLayoutVars>
      </dgm:prSet>
      <dgm:spPr/>
    </dgm:pt>
  </dgm:ptLst>
  <dgm:cxnLst>
    <dgm:cxn modelId="{DDE38C14-EF32-4E01-AFF5-D19DD57F9E78}" srcId="{C044E746-A040-4C91-80BD-9A1D30F22DFB}" destId="{A12AF266-3EAC-44DD-B933-3C72FCA3CB3E}" srcOrd="4" destOrd="0" parTransId="{0A1A2F39-47D0-47AE-96A8-370B5BF657FE}" sibTransId="{F3852050-368C-48F2-A385-EF464384E937}"/>
    <dgm:cxn modelId="{5316701E-6DF9-472C-AFF3-E6134DD492B7}" type="presOf" srcId="{C044E746-A040-4C91-80BD-9A1D30F22DFB}" destId="{1EDC0834-A335-418B-885A-FBEB97FC5E47}" srcOrd="0" destOrd="0" presId="urn:microsoft.com/office/officeart/2005/8/layout/default"/>
    <dgm:cxn modelId="{407C0F35-F0B8-4207-88F0-7D71AB8C2F46}" type="presOf" srcId="{CB7458CD-2D27-4C50-94CA-D42BA7D3BE62}" destId="{2A4F7694-DA2E-4EF1-B4D2-36044AAABA4C}" srcOrd="0" destOrd="0" presId="urn:microsoft.com/office/officeart/2005/8/layout/default"/>
    <dgm:cxn modelId="{D46C563E-0BCC-4FDA-B2D4-5EE373C84F61}" type="presOf" srcId="{735605C5-C837-483A-8803-5E9AFB53B177}" destId="{8AB5C8DD-E0D8-4801-9A8C-9F7D820F745A}" srcOrd="0" destOrd="0" presId="urn:microsoft.com/office/officeart/2005/8/layout/default"/>
    <dgm:cxn modelId="{58E11765-7FF9-441D-BB03-3E5347CF0D4C}" type="presOf" srcId="{625C9F5B-441E-4CBF-81D9-B2295D29C42D}" destId="{FBAC45FD-246E-4F98-9B1D-EF59BF89D120}" srcOrd="0" destOrd="0" presId="urn:microsoft.com/office/officeart/2005/8/layout/default"/>
    <dgm:cxn modelId="{804AF665-6E83-4E7C-86AA-B4399AA62028}" srcId="{C044E746-A040-4C91-80BD-9A1D30F22DFB}" destId="{CB7458CD-2D27-4C50-94CA-D42BA7D3BE62}" srcOrd="3" destOrd="0" parTransId="{B60C3833-6087-4D9D-9EAE-F78DB9FC94D1}" sibTransId="{69A36669-39F9-4F55-B0D8-C8F0566C2003}"/>
    <dgm:cxn modelId="{0E0F9767-07C3-4083-A027-7F6621914726}" srcId="{C044E746-A040-4C91-80BD-9A1D30F22DFB}" destId="{101B7B14-7743-46B1-A1FB-A7D84A0832E6}" srcOrd="5" destOrd="0" parTransId="{DD3441C7-F7B3-421D-ACD4-8D7E4DA81355}" sibTransId="{3ACA878C-A1CF-4ADE-AB27-BFA03323C652}"/>
    <dgm:cxn modelId="{F2601977-E8D7-41B0-BC17-855590D893E6}" type="presOf" srcId="{A12AF266-3EAC-44DD-B933-3C72FCA3CB3E}" destId="{A98B54DE-3558-49E3-B77D-7273914CABCF}" srcOrd="0" destOrd="0" presId="urn:microsoft.com/office/officeart/2005/8/layout/default"/>
    <dgm:cxn modelId="{BFEB7877-A800-4B6C-996D-987DE663AC11}" srcId="{C044E746-A040-4C91-80BD-9A1D30F22DFB}" destId="{81AED188-9C23-47CC-AFF6-2AB28A739F8C}" srcOrd="2" destOrd="0" parTransId="{84F6CCBC-66F9-48A5-89E8-647CC80ECD47}" sibTransId="{4968A3E0-51C1-405B-B04A-2E9C2E8E7FD6}"/>
    <dgm:cxn modelId="{D6BF2B9A-9633-4504-9E22-B8BF254B457F}" srcId="{C044E746-A040-4C91-80BD-9A1D30F22DFB}" destId="{625C9F5B-441E-4CBF-81D9-B2295D29C42D}" srcOrd="1" destOrd="0" parTransId="{D4CA201A-CBC9-4E82-A42B-41914EB6BA7A}" sibTransId="{121321D3-F418-4254-96EE-D0E9ED19F597}"/>
    <dgm:cxn modelId="{FD98DEA4-C638-44E4-B719-84E88E10720A}" type="presOf" srcId="{81AED188-9C23-47CC-AFF6-2AB28A739F8C}" destId="{60FA09EE-0957-4E63-A2EF-ACF6A0EFF41D}" srcOrd="0" destOrd="0" presId="urn:microsoft.com/office/officeart/2005/8/layout/default"/>
    <dgm:cxn modelId="{B313C2A8-08B8-4A38-892E-5BD3E6C8E550}" srcId="{C044E746-A040-4C91-80BD-9A1D30F22DFB}" destId="{735605C5-C837-483A-8803-5E9AFB53B177}" srcOrd="0" destOrd="0" parTransId="{D04BAE00-3CAC-47C4-80D6-1459C903E334}" sibTransId="{3CF9F141-10FA-43AE-893B-72EDA6AA06B0}"/>
    <dgm:cxn modelId="{4E11F3AF-6F06-4E32-BEE3-D2F6FE34C40C}" type="presOf" srcId="{22AF74F8-20C0-42DE-A381-E435712BD73F}" destId="{8AB5C8DD-E0D8-4801-9A8C-9F7D820F745A}" srcOrd="0" destOrd="1" presId="urn:microsoft.com/office/officeart/2005/8/layout/default"/>
    <dgm:cxn modelId="{0FC830DB-449E-45A6-AB18-20B0F818138F}" srcId="{735605C5-C837-483A-8803-5E9AFB53B177}" destId="{22AF74F8-20C0-42DE-A381-E435712BD73F}" srcOrd="0" destOrd="0" parTransId="{B8BF3063-6633-461C-9401-C3B7AA17146D}" sibTransId="{8F7D1EAE-13C6-4FB7-9063-3F4CA9C263C0}"/>
    <dgm:cxn modelId="{702945FC-7687-4708-82A7-778DCF6AB0A2}" type="presOf" srcId="{101B7B14-7743-46B1-A1FB-A7D84A0832E6}" destId="{6B8D5EF0-497E-412D-AFEB-7F7B0AB71339}" srcOrd="0" destOrd="0" presId="urn:microsoft.com/office/officeart/2005/8/layout/default"/>
    <dgm:cxn modelId="{F1CEE9D7-DDF3-4C1C-8DE8-60FC5462A495}" type="presParOf" srcId="{1EDC0834-A335-418B-885A-FBEB97FC5E47}" destId="{8AB5C8DD-E0D8-4801-9A8C-9F7D820F745A}" srcOrd="0" destOrd="0" presId="urn:microsoft.com/office/officeart/2005/8/layout/default"/>
    <dgm:cxn modelId="{B5C9F788-2FFB-4355-B9AB-8003BA0B3154}" type="presParOf" srcId="{1EDC0834-A335-418B-885A-FBEB97FC5E47}" destId="{80948B16-5D54-4F0E-8EC1-4122831DE493}" srcOrd="1" destOrd="0" presId="urn:microsoft.com/office/officeart/2005/8/layout/default"/>
    <dgm:cxn modelId="{A11DE54F-F079-49F5-9385-82766802AB37}" type="presParOf" srcId="{1EDC0834-A335-418B-885A-FBEB97FC5E47}" destId="{FBAC45FD-246E-4F98-9B1D-EF59BF89D120}" srcOrd="2" destOrd="0" presId="urn:microsoft.com/office/officeart/2005/8/layout/default"/>
    <dgm:cxn modelId="{6B12C291-69D9-4F2C-90DE-8DF7A776AE28}" type="presParOf" srcId="{1EDC0834-A335-418B-885A-FBEB97FC5E47}" destId="{450F3BCF-B7F0-4DB7-AFE7-F2D75BA60B1B}" srcOrd="3" destOrd="0" presId="urn:microsoft.com/office/officeart/2005/8/layout/default"/>
    <dgm:cxn modelId="{7175CD1F-246B-4F82-AAD4-DFD271FD91BE}" type="presParOf" srcId="{1EDC0834-A335-418B-885A-FBEB97FC5E47}" destId="{60FA09EE-0957-4E63-A2EF-ACF6A0EFF41D}" srcOrd="4" destOrd="0" presId="urn:microsoft.com/office/officeart/2005/8/layout/default"/>
    <dgm:cxn modelId="{D0981591-0211-47F6-934B-AE3695888D84}" type="presParOf" srcId="{1EDC0834-A335-418B-885A-FBEB97FC5E47}" destId="{77DE04B4-F89C-4984-B0CE-D66C30E5F6E3}" srcOrd="5" destOrd="0" presId="urn:microsoft.com/office/officeart/2005/8/layout/default"/>
    <dgm:cxn modelId="{9082F44C-21EE-40E0-9D00-7A5AF04C3195}" type="presParOf" srcId="{1EDC0834-A335-418B-885A-FBEB97FC5E47}" destId="{2A4F7694-DA2E-4EF1-B4D2-36044AAABA4C}" srcOrd="6" destOrd="0" presId="urn:microsoft.com/office/officeart/2005/8/layout/default"/>
    <dgm:cxn modelId="{26B7392E-AB65-407F-B0D9-2346DBEEA5F5}" type="presParOf" srcId="{1EDC0834-A335-418B-885A-FBEB97FC5E47}" destId="{4A267E6A-0081-4F18-869E-0072554EB849}" srcOrd="7" destOrd="0" presId="urn:microsoft.com/office/officeart/2005/8/layout/default"/>
    <dgm:cxn modelId="{6BCA4FF1-491F-45F6-845B-69C3AF7B9D5C}" type="presParOf" srcId="{1EDC0834-A335-418B-885A-FBEB97FC5E47}" destId="{A98B54DE-3558-49E3-B77D-7273914CABCF}" srcOrd="8" destOrd="0" presId="urn:microsoft.com/office/officeart/2005/8/layout/default"/>
    <dgm:cxn modelId="{5241F8A1-25D4-4FF8-BCCA-C3C9A80F63A5}" type="presParOf" srcId="{1EDC0834-A335-418B-885A-FBEB97FC5E47}" destId="{7939D1B9-AD81-4AD9-87F5-C2FDB17F73F1}" srcOrd="9" destOrd="0" presId="urn:microsoft.com/office/officeart/2005/8/layout/default"/>
    <dgm:cxn modelId="{75BEC71B-578B-4DD1-BBD4-0D80810C0053}" type="presParOf" srcId="{1EDC0834-A335-418B-885A-FBEB97FC5E47}" destId="{6B8D5EF0-497E-412D-AFEB-7F7B0AB713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A3175-7E4B-47B8-BF07-7CE9DAD827D9}" type="doc">
      <dgm:prSet loTypeId="urn:microsoft.com/office/officeart/2005/8/layout/lProcess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F96013EC-7D34-4841-8732-209D19FEF25F}">
      <dgm:prSet phldrT="[Texto]" custT="1"/>
      <dgm:spPr>
        <a:xfrm>
          <a:off x="5276" y="0"/>
          <a:ext cx="1851615" cy="5526266"/>
        </a:xfrm>
        <a:prstGeom prst="roundRect">
          <a:avLst>
            <a:gd name="adj" fmla="val 10000"/>
          </a:avLst>
        </a:prstGeom>
        <a:solidFill>
          <a:srgbClr val="CDB0AF"/>
        </a:solidFill>
      </dgm:spPr>
      <dgm:t>
        <a:bodyPr anchor="t"/>
        <a:lstStyle/>
        <a:p>
          <a:r>
            <a:rPr lang="es-MX" sz="1300" b="1" cap="small" baseline="0" dirty="0">
              <a:latin typeface="Gotham" panose="02000504050000020004" pitchFamily="2" charset="0"/>
              <a:ea typeface="+mn-ea"/>
              <a:cs typeface="+mn-cs"/>
            </a:rPr>
            <a:t>Evaluación  Médica Toxicológica</a:t>
          </a:r>
        </a:p>
      </dgm:t>
    </dgm:pt>
    <dgm:pt modelId="{D095E4FA-97FB-4182-8B79-0A1E8B42D323}" type="parTrans" cxnId="{51A3F573-5BD5-4D6F-B415-7FB94C444932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162176F2-AF1E-47D0-A6EC-AD5D384EB97D}" type="sibTrans" cxnId="{51A3F573-5BD5-4D6F-B415-7FB94C444932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FB8E2C87-51DA-45C9-958B-25BC68E62CE8}">
      <dgm:prSet phldrT="[Texto]" custT="1"/>
      <dgm:spPr>
        <a:xfrm>
          <a:off x="190438" y="165949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 dirty="0">
              <a:latin typeface="Gotham" panose="02000504050000020004" pitchFamily="2" charset="0"/>
              <a:ea typeface="+mn-ea"/>
              <a:cs typeface="+mn-cs"/>
            </a:rPr>
            <a:t>Exploración Física</a:t>
          </a:r>
        </a:p>
      </dgm:t>
    </dgm:pt>
    <dgm:pt modelId="{B1D7AC35-953B-4B88-B3A7-75BC346B6167}" type="parTrans" cxnId="{69D4F6A2-302F-41FF-A2D3-D4A102CE90EE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8AD1C99A-B45F-4080-A605-EFEE4241E6C1}" type="sibTrans" cxnId="{69D4F6A2-302F-41FF-A2D3-D4A102CE90EE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F9D8E951-42A4-4898-B542-B3664281E7D4}">
      <dgm:prSet phldrT="[Texto]" custT="1"/>
      <dgm:spPr>
        <a:xfrm>
          <a:off x="190438" y="358208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 dirty="0">
              <a:latin typeface="Gotham" panose="02000504050000020004" pitchFamily="2" charset="0"/>
              <a:ea typeface="+mn-ea"/>
              <a:cs typeface="+mn-cs"/>
            </a:rPr>
            <a:t>Análisis Clínicos</a:t>
          </a:r>
        </a:p>
      </dgm:t>
    </dgm:pt>
    <dgm:pt modelId="{B9560B81-C8A6-499F-88B5-4A17F76E3D1D}" type="parTrans" cxnId="{C41740EF-D009-4664-B1DE-1938980AF59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7464A115-7409-4A01-B19F-BC8667AF416C}" type="sibTrans" cxnId="{C41740EF-D009-4664-B1DE-1938980AF59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FABD5A4F-964D-4621-9C81-553897FA812B}">
      <dgm:prSet phldrT="[Texto]" custT="1"/>
      <dgm:spPr>
        <a:xfrm>
          <a:off x="1995763" y="0"/>
          <a:ext cx="1851615" cy="5526266"/>
        </a:xfrm>
        <a:prstGeom prst="roundRect">
          <a:avLst>
            <a:gd name="adj" fmla="val 10000"/>
          </a:avLst>
        </a:prstGeom>
        <a:solidFill>
          <a:srgbClr val="CDB0AF"/>
        </a:solidFill>
      </dgm:spPr>
      <dgm:t>
        <a:bodyPr anchor="t"/>
        <a:lstStyle/>
        <a:p>
          <a:r>
            <a:rPr lang="es-MX" sz="1300" b="1" cap="small" baseline="0" dirty="0">
              <a:latin typeface="Gotham" panose="02000504050000020004" pitchFamily="2" charset="0"/>
              <a:ea typeface="+mn-ea"/>
              <a:cs typeface="+mn-cs"/>
            </a:rPr>
            <a:t>Evaluación Psicológica</a:t>
          </a:r>
        </a:p>
      </dgm:t>
    </dgm:pt>
    <dgm:pt modelId="{499FAC04-F11C-4F6D-8CC3-877CEF6154BB}" type="parTrans" cxnId="{2FAFBC74-EC56-4A0D-9E16-4A863D9D804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12AE2E19-D27F-4B7F-B0FA-FA3093C5BC8F}" type="sibTrans" cxnId="{2FAFBC74-EC56-4A0D-9E16-4A863D9D804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2FA9C518-1CF3-4EF4-999D-CA6097B3F861}">
      <dgm:prSet phldrT="[Texto]" custT="1"/>
      <dgm:spPr>
        <a:xfrm>
          <a:off x="2180924" y="165949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 dirty="0">
              <a:latin typeface="Gotham" panose="02000504050000020004" pitchFamily="2" charset="0"/>
              <a:ea typeface="+mn-ea"/>
              <a:cs typeface="+mn-cs"/>
            </a:rPr>
            <a:t>Pruebas psicométricas</a:t>
          </a:r>
        </a:p>
      </dgm:t>
    </dgm:pt>
    <dgm:pt modelId="{0FCF82FC-C72B-4344-BBFD-DB53D8E39917}" type="parTrans" cxnId="{25BF668C-2DEA-41B0-A1DF-B519D22810D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733AE0A4-1ED1-4759-B235-6BB673B0B4A3}" type="sibTrans" cxnId="{25BF668C-2DEA-41B0-A1DF-B519D22810D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C92B6AC9-533D-452E-8DC0-F8BD8D822327}">
      <dgm:prSet phldrT="[Texto]" custT="1"/>
      <dgm:spPr>
        <a:xfrm>
          <a:off x="2180924" y="358208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Entrevista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06200E46-4242-494A-8630-B346C485FACE}" type="parTrans" cxnId="{22680E6B-859F-423B-B10A-808715083D29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1EBFF71C-8EDF-4BE4-9345-E15925DA7165}" type="sibTrans" cxnId="{22680E6B-859F-423B-B10A-808715083D29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3E992211-98FB-4985-B7E7-B4EACC0409DB}">
      <dgm:prSet phldrT="[Texto]" custT="1"/>
      <dgm:spPr>
        <a:xfrm>
          <a:off x="3986249" y="0"/>
          <a:ext cx="1851615" cy="5526266"/>
        </a:xfrm>
        <a:prstGeom prst="roundRect">
          <a:avLst>
            <a:gd name="adj" fmla="val 10000"/>
          </a:avLst>
        </a:prstGeom>
        <a:solidFill>
          <a:srgbClr val="CDB0AF"/>
        </a:solidFill>
      </dgm:spPr>
      <dgm:t>
        <a:bodyPr anchor="t"/>
        <a:lstStyle/>
        <a:p>
          <a:r>
            <a:rPr lang="es-MX" sz="1300" b="1" cap="small" baseline="0" dirty="0">
              <a:latin typeface="Gotham" panose="02000504050000020004" pitchFamily="2" charset="0"/>
              <a:ea typeface="+mn-ea"/>
              <a:cs typeface="+mn-cs"/>
            </a:rPr>
            <a:t>Evaluación          de Investigación Socioeconómica</a:t>
          </a:r>
        </a:p>
      </dgm:t>
    </dgm:pt>
    <dgm:pt modelId="{1F86CFD4-C406-4660-B868-8182719555C0}" type="parTrans" cxnId="{3B801AE4-1266-4073-ABC1-67DE1D96C4E7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B3E876BE-3CBB-4963-9CAB-FDB841143D5A}" type="sibTrans" cxnId="{3B801AE4-1266-4073-ABC1-67DE1D96C4E7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6679E0F9-8416-4C53-A8CF-4DD32369A64B}">
      <dgm:prSet phldrT="[Texto]" custT="1"/>
      <dgm:spPr>
        <a:xfrm>
          <a:off x="4171410" y="1658352"/>
          <a:ext cx="1481292" cy="1085690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800" dirty="0">
              <a:latin typeface="Gotham" panose="02000504050000020004" pitchFamily="2" charset="0"/>
              <a:ea typeface="+mn-ea"/>
              <a:cs typeface="+mn-cs"/>
            </a:rPr>
            <a:t>Aplicación de formato Socioeconómico y entrega de documentos </a:t>
          </a:r>
        </a:p>
      </dgm:t>
    </dgm:pt>
    <dgm:pt modelId="{16F7E846-2D8D-4461-8AA4-D517AE8C2790}" type="parTrans" cxnId="{6E576CAF-A987-4F0A-A6DF-FCE321D5F47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1B09C945-5D45-4907-9C76-397DBA0E8611}" type="sibTrans" cxnId="{6E576CAF-A987-4F0A-A6DF-FCE321D5F47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C559CD48-EFF8-4F18-BA7A-3BA01519B48E}">
      <dgm:prSet phldrT="[Texto]" custT="1"/>
      <dgm:spPr>
        <a:xfrm>
          <a:off x="4171410" y="2911071"/>
          <a:ext cx="1481292" cy="1085690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Entrevista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B57556FF-E199-45FB-942E-AAA3A80021ED}" type="parTrans" cxnId="{534EB978-12AF-4DB1-A6AC-DA73354F50FA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4EAD5BE8-ECA8-4CC3-8D73-299B47BBB198}" type="sibTrans" cxnId="{534EB978-12AF-4DB1-A6AC-DA73354F50FA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A5D1DB8B-48A7-4FA5-A665-FED61B8B645F}">
      <dgm:prSet phldrT="[Texto]" custT="1"/>
      <dgm:spPr>
        <a:xfrm>
          <a:off x="5976735" y="0"/>
          <a:ext cx="1851615" cy="5526266"/>
        </a:xfrm>
        <a:prstGeom prst="roundRect">
          <a:avLst>
            <a:gd name="adj" fmla="val 10000"/>
          </a:avLst>
        </a:prstGeom>
        <a:solidFill>
          <a:srgbClr val="CDB0AF"/>
        </a:solidFill>
      </dgm:spPr>
      <dgm:t>
        <a:bodyPr anchor="t"/>
        <a:lstStyle/>
        <a:p>
          <a:r>
            <a:rPr lang="es-MX" sz="1300" b="1" cap="small" baseline="0" dirty="0">
              <a:latin typeface="Gotham" panose="02000504050000020004" pitchFamily="2" charset="0"/>
              <a:ea typeface="+mn-ea"/>
              <a:cs typeface="+mn-cs"/>
            </a:rPr>
            <a:t>Evaluación Poligráfica</a:t>
          </a:r>
        </a:p>
      </dgm:t>
    </dgm:pt>
    <dgm:pt modelId="{87359DE5-1C5A-4730-B206-E06498859AAD}" type="parTrans" cxnId="{C3F38A95-04A0-4257-87B9-9AF67D23D5ED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DE66779C-6DE4-4705-B1F6-6C8C955488DE}" type="sibTrans" cxnId="{C3F38A95-04A0-4257-87B9-9AF67D23D5ED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0EA1AB4E-50B4-4784-A38E-7FEFD88C9A34}">
      <dgm:prSet phldrT="[Texto]" custT="1"/>
      <dgm:spPr>
        <a:xfrm>
          <a:off x="6161897" y="165949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Entrevista poligráfica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2B4E7A5B-67AA-421D-8B77-38D0EB85E562}" type="parTrans" cxnId="{A46E0649-79A3-4C11-9BB3-98003634DC11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663D9566-DDBD-4E25-9256-B023DFDAA1E9}" type="sibTrans" cxnId="{A46E0649-79A3-4C11-9BB3-98003634DC11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2C3BC9E5-9467-41FE-BD54-5B7114623D06}">
      <dgm:prSet phldrT="[Texto]" custT="1"/>
      <dgm:spPr>
        <a:xfrm>
          <a:off x="6161897" y="358208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Recolección de Data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2B9CFFD0-2EF1-4E4F-AFAD-495924F02980}" type="parTrans" cxnId="{9FD89577-74ED-4C43-9DBC-0A8AA239CC36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10A6C6E0-C96D-446D-B9DD-59F14C5E0866}" type="sibTrans" cxnId="{9FD89577-74ED-4C43-9DBC-0A8AA239CC36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A95F7390-E9DD-45A3-9D51-22CBDF96D7B8}">
      <dgm:prSet phldrT="[Texto]" custT="1"/>
      <dgm:spPr>
        <a:xfrm>
          <a:off x="7967222" y="0"/>
          <a:ext cx="1851615" cy="5526266"/>
        </a:xfrm>
        <a:prstGeom prst="roundRect">
          <a:avLst>
            <a:gd name="adj" fmla="val 10000"/>
          </a:avLst>
        </a:prstGeom>
        <a:solidFill>
          <a:srgbClr val="CDB0AF"/>
        </a:solidFill>
      </dgm:spPr>
      <dgm:t>
        <a:bodyPr anchor="t"/>
        <a:lstStyle/>
        <a:p>
          <a:r>
            <a:rPr lang="es-MX" sz="1300" b="1" cap="small" baseline="0" dirty="0">
              <a:latin typeface="Gotham" panose="02000504050000020004" pitchFamily="2" charset="0"/>
              <a:ea typeface="+mn-ea"/>
              <a:cs typeface="+mn-cs"/>
            </a:rPr>
            <a:t>Resultado Final</a:t>
          </a:r>
        </a:p>
      </dgm:t>
    </dgm:pt>
    <dgm:pt modelId="{45CBE4C4-6FE3-44A5-BF55-18BDA648A06E}" type="parTrans" cxnId="{BBD5BFA5-84CD-4846-B65B-F884957E78B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3940EC6C-18F6-4D82-A0AC-6BBFD3F2B7C6}" type="sibTrans" cxnId="{BBD5BFA5-84CD-4846-B65B-F884957E78B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8A96DB22-076C-4A11-B549-8879D12E7F0B}">
      <dgm:prSet phldrT="[Texto]" custT="1"/>
      <dgm:spPr>
        <a:xfrm>
          <a:off x="8152383" y="165949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Análisis de Resultados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3C6F18DB-24B0-4879-A48D-E0FA7BC1B215}" type="parTrans" cxnId="{6D664FE8-07E1-4B79-ABC4-1704519CA26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CB7A1156-4D9F-45E1-AF13-1B1C082F1973}" type="sibTrans" cxnId="{6D664FE8-07E1-4B79-ABC4-1704519CA263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7CB7FE4D-0E68-40A8-99E8-A2802BD60FCC}">
      <dgm:prSet phldrT="[Texto]" custT="1"/>
      <dgm:spPr>
        <a:xfrm>
          <a:off x="8152383" y="3582088"/>
          <a:ext cx="1481292" cy="1666244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Emisión de Resultado Integral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BAD2889B-42B2-4F8D-9584-72C55DFCA07A}" type="parTrans" cxnId="{3258AA39-E177-42DB-8D9E-D35B6671C33B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21E146F5-5396-4ED0-8BA6-04187CA7D4F0}" type="sibTrans" cxnId="{3258AA39-E177-42DB-8D9E-D35B6671C33B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0AC7AC3C-9E14-4A3F-8D04-5F62AD3E975C}">
      <dgm:prSet custT="1"/>
      <dgm:spPr>
        <a:xfrm>
          <a:off x="4171410" y="4163790"/>
          <a:ext cx="1481292" cy="1085690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Validación documental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3D2B0B95-89B4-4A9F-93E7-74C13483EAB9}" type="parTrans" cxnId="{351C938B-7C9C-402C-9E74-1BC0E3DD3C9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E89678BF-9558-4879-9006-D9CABF32BCAD}" type="sibTrans" cxnId="{351C938B-7C9C-402C-9E74-1BC0E3DD3C9C}">
      <dgm:prSet/>
      <dgm:spPr/>
      <dgm:t>
        <a:bodyPr/>
        <a:lstStyle/>
        <a:p>
          <a:endParaRPr lang="es-MX" sz="1600">
            <a:latin typeface="Gotham" panose="02000504050000020004" pitchFamily="2" charset="0"/>
          </a:endParaRPr>
        </a:p>
      </dgm:t>
    </dgm:pt>
    <dgm:pt modelId="{FAC16D47-89DC-4DF6-9676-6526FA738825}">
      <dgm:prSet custT="1"/>
      <dgm:spPr>
        <a:solidFill>
          <a:srgbClr val="EADEDE"/>
        </a:solidFill>
        <a:ln>
          <a:noFill/>
        </a:ln>
      </dgm:spPr>
      <dgm:t>
        <a:bodyPr/>
        <a:lstStyle/>
        <a:p>
          <a:r>
            <a:rPr lang="es-MX" sz="1050">
              <a:latin typeface="Gotham" panose="02000504050000020004" pitchFamily="2" charset="0"/>
              <a:ea typeface="+mn-ea"/>
              <a:cs typeface="+mn-cs"/>
            </a:rPr>
            <a:t>Visita domiciliaria</a:t>
          </a:r>
          <a:endParaRPr lang="es-MX" sz="1050" dirty="0">
            <a:latin typeface="Gotham" panose="02000504050000020004" pitchFamily="2" charset="0"/>
            <a:ea typeface="+mn-ea"/>
            <a:cs typeface="+mn-cs"/>
          </a:endParaRPr>
        </a:p>
      </dgm:t>
    </dgm:pt>
    <dgm:pt modelId="{0DD37060-1E49-4490-8726-6D433934E17B}" type="parTrans" cxnId="{A854FA91-30D8-4651-BE62-BFD6C8BF7836}">
      <dgm:prSet/>
      <dgm:spPr/>
      <dgm:t>
        <a:bodyPr/>
        <a:lstStyle/>
        <a:p>
          <a:endParaRPr lang="es-ES"/>
        </a:p>
      </dgm:t>
    </dgm:pt>
    <dgm:pt modelId="{3A8CCF91-15D9-4D94-B32F-FB0E9DE970E4}" type="sibTrans" cxnId="{A854FA91-30D8-4651-BE62-BFD6C8BF7836}">
      <dgm:prSet/>
      <dgm:spPr/>
      <dgm:t>
        <a:bodyPr/>
        <a:lstStyle/>
        <a:p>
          <a:endParaRPr lang="es-ES"/>
        </a:p>
      </dgm:t>
    </dgm:pt>
    <dgm:pt modelId="{777ED4B9-C04F-4CED-8C45-C54575E34D0F}">
      <dgm:prSet custT="1"/>
      <dgm:spPr>
        <a:solidFill>
          <a:srgbClr val="EADEDE"/>
        </a:solidFill>
        <a:ln>
          <a:noFill/>
        </a:ln>
      </dgm:spPr>
      <dgm:t>
        <a:bodyPr/>
        <a:lstStyle/>
        <a:p>
          <a:r>
            <a:rPr lang="es-ES" sz="1050" dirty="0">
              <a:latin typeface="Gotham" panose="02000504050000020004" pitchFamily="2" charset="0"/>
            </a:rPr>
            <a:t>Examen Toxicológico</a:t>
          </a:r>
        </a:p>
      </dgm:t>
    </dgm:pt>
    <dgm:pt modelId="{C18EE943-9FCC-4391-ADB6-672346303C30}" type="parTrans" cxnId="{41503244-E981-4347-8E96-21916E1469BA}">
      <dgm:prSet/>
      <dgm:spPr/>
      <dgm:t>
        <a:bodyPr/>
        <a:lstStyle/>
        <a:p>
          <a:endParaRPr lang="es-ES"/>
        </a:p>
      </dgm:t>
    </dgm:pt>
    <dgm:pt modelId="{86F1AABB-02E3-4C02-8185-1186ADF2269C}" type="sibTrans" cxnId="{41503244-E981-4347-8E96-21916E1469BA}">
      <dgm:prSet/>
      <dgm:spPr/>
      <dgm:t>
        <a:bodyPr/>
        <a:lstStyle/>
        <a:p>
          <a:endParaRPr lang="es-ES"/>
        </a:p>
      </dgm:t>
    </dgm:pt>
    <dgm:pt modelId="{186E76D8-2D72-40A1-A731-DEE1026A394D}">
      <dgm:prSet custT="1"/>
      <dgm:spPr>
        <a:solidFill>
          <a:srgbClr val="EADEDE"/>
        </a:solidFill>
        <a:ln>
          <a:noFill/>
        </a:ln>
      </dgm:spPr>
      <dgm:t>
        <a:bodyPr/>
        <a:lstStyle/>
        <a:p>
          <a:r>
            <a:rPr lang="es-MX" sz="1050" dirty="0">
              <a:latin typeface="Gotham" panose="02000504050000020004" pitchFamily="2" charset="0"/>
              <a:ea typeface="+mn-ea"/>
              <a:cs typeface="+mn-cs"/>
            </a:rPr>
            <a:t>Interrogatorio Médico</a:t>
          </a:r>
        </a:p>
      </dgm:t>
    </dgm:pt>
    <dgm:pt modelId="{5A217E0E-6CC8-40C5-8D67-6DB05379DC68}" type="parTrans" cxnId="{02DDE66D-5062-4FA4-B9F7-3205ADFA0F4C}">
      <dgm:prSet/>
      <dgm:spPr/>
      <dgm:t>
        <a:bodyPr/>
        <a:lstStyle/>
        <a:p>
          <a:endParaRPr lang="es-ES"/>
        </a:p>
      </dgm:t>
    </dgm:pt>
    <dgm:pt modelId="{812C91C4-14A9-400B-BB0E-F3C6B8411E4C}" type="sibTrans" cxnId="{02DDE66D-5062-4FA4-B9F7-3205ADFA0F4C}">
      <dgm:prSet/>
      <dgm:spPr/>
      <dgm:t>
        <a:bodyPr/>
        <a:lstStyle/>
        <a:p>
          <a:endParaRPr lang="es-ES"/>
        </a:p>
      </dgm:t>
    </dgm:pt>
    <dgm:pt modelId="{CE5255E7-5C00-4B06-B550-FDAD3219E531}" type="pres">
      <dgm:prSet presAssocID="{F3FA3175-7E4B-47B8-BF07-7CE9DAD827D9}" presName="theList" presStyleCnt="0">
        <dgm:presLayoutVars>
          <dgm:dir/>
          <dgm:animLvl val="lvl"/>
          <dgm:resizeHandles val="exact"/>
        </dgm:presLayoutVars>
      </dgm:prSet>
      <dgm:spPr/>
    </dgm:pt>
    <dgm:pt modelId="{C400D34A-270A-4137-8D33-D2B11E330EE4}" type="pres">
      <dgm:prSet presAssocID="{F96013EC-7D34-4841-8732-209D19FEF25F}" presName="compNode" presStyleCnt="0"/>
      <dgm:spPr/>
    </dgm:pt>
    <dgm:pt modelId="{7E921C9A-AEBC-4C45-87F6-4DB9278EBDD0}" type="pres">
      <dgm:prSet presAssocID="{F96013EC-7D34-4841-8732-209D19FEF25F}" presName="aNode" presStyleLbl="bgShp" presStyleIdx="0" presStyleCnt="5"/>
      <dgm:spPr/>
    </dgm:pt>
    <dgm:pt modelId="{B41EB32B-C942-4E6A-A60B-9BA3F1C5C637}" type="pres">
      <dgm:prSet presAssocID="{F96013EC-7D34-4841-8732-209D19FEF25F}" presName="textNode" presStyleLbl="bgShp" presStyleIdx="0" presStyleCnt="5"/>
      <dgm:spPr/>
    </dgm:pt>
    <dgm:pt modelId="{2BB68744-D062-4089-B799-884115E08F50}" type="pres">
      <dgm:prSet presAssocID="{F96013EC-7D34-4841-8732-209D19FEF25F}" presName="compChildNode" presStyleCnt="0"/>
      <dgm:spPr/>
    </dgm:pt>
    <dgm:pt modelId="{2F3E30DC-0F5C-44C7-A809-B5465D975805}" type="pres">
      <dgm:prSet presAssocID="{F96013EC-7D34-4841-8732-209D19FEF25F}" presName="theInnerList" presStyleCnt="0"/>
      <dgm:spPr/>
    </dgm:pt>
    <dgm:pt modelId="{0BAAA2C8-E879-4295-A977-BB0DAC57627D}" type="pres">
      <dgm:prSet presAssocID="{186E76D8-2D72-40A1-A731-DEE1026A394D}" presName="childNode" presStyleLbl="node1" presStyleIdx="0" presStyleCnt="14">
        <dgm:presLayoutVars>
          <dgm:bulletEnabled val="1"/>
        </dgm:presLayoutVars>
      </dgm:prSet>
      <dgm:spPr/>
    </dgm:pt>
    <dgm:pt modelId="{F48C751B-0992-41A1-AD69-9C9B070F36E7}" type="pres">
      <dgm:prSet presAssocID="{186E76D8-2D72-40A1-A731-DEE1026A394D}" presName="aSpace2" presStyleCnt="0"/>
      <dgm:spPr/>
    </dgm:pt>
    <dgm:pt modelId="{8F55A915-299B-43F9-BE1E-B8B6D19615C7}" type="pres">
      <dgm:prSet presAssocID="{FB8E2C87-51DA-45C9-958B-25BC68E62CE8}" presName="childNode" presStyleLbl="node1" presStyleIdx="1" presStyleCnt="14">
        <dgm:presLayoutVars>
          <dgm:bulletEnabled val="1"/>
        </dgm:presLayoutVars>
      </dgm:prSet>
      <dgm:spPr/>
    </dgm:pt>
    <dgm:pt modelId="{90CAD178-3769-41A4-8CA8-F3557FA33B25}" type="pres">
      <dgm:prSet presAssocID="{FB8E2C87-51DA-45C9-958B-25BC68E62CE8}" presName="aSpace2" presStyleCnt="0"/>
      <dgm:spPr/>
    </dgm:pt>
    <dgm:pt modelId="{CCF3E5F0-50EF-42AE-9680-E591C564B4D7}" type="pres">
      <dgm:prSet presAssocID="{F9D8E951-42A4-4898-B542-B3664281E7D4}" presName="childNode" presStyleLbl="node1" presStyleIdx="2" presStyleCnt="14">
        <dgm:presLayoutVars>
          <dgm:bulletEnabled val="1"/>
        </dgm:presLayoutVars>
      </dgm:prSet>
      <dgm:spPr/>
    </dgm:pt>
    <dgm:pt modelId="{1D629066-E485-4FD2-8519-232626A2A13E}" type="pres">
      <dgm:prSet presAssocID="{F9D8E951-42A4-4898-B542-B3664281E7D4}" presName="aSpace2" presStyleCnt="0"/>
      <dgm:spPr/>
    </dgm:pt>
    <dgm:pt modelId="{3B5D73AF-889C-4738-AC55-3C81CCAF6298}" type="pres">
      <dgm:prSet presAssocID="{777ED4B9-C04F-4CED-8C45-C54575E34D0F}" presName="childNode" presStyleLbl="node1" presStyleIdx="3" presStyleCnt="14">
        <dgm:presLayoutVars>
          <dgm:bulletEnabled val="1"/>
        </dgm:presLayoutVars>
      </dgm:prSet>
      <dgm:spPr/>
    </dgm:pt>
    <dgm:pt modelId="{76C07B5B-EEAA-45E5-A9F3-EF8F9CF86B4C}" type="pres">
      <dgm:prSet presAssocID="{F96013EC-7D34-4841-8732-209D19FEF25F}" presName="aSpace" presStyleCnt="0"/>
      <dgm:spPr/>
    </dgm:pt>
    <dgm:pt modelId="{9F94FCB3-5BA9-4121-A6AB-C42469A46711}" type="pres">
      <dgm:prSet presAssocID="{FABD5A4F-964D-4621-9C81-553897FA812B}" presName="compNode" presStyleCnt="0"/>
      <dgm:spPr/>
    </dgm:pt>
    <dgm:pt modelId="{B07452F7-2033-457F-9F20-9C57286048C8}" type="pres">
      <dgm:prSet presAssocID="{FABD5A4F-964D-4621-9C81-553897FA812B}" presName="aNode" presStyleLbl="bgShp" presStyleIdx="1" presStyleCnt="5"/>
      <dgm:spPr/>
    </dgm:pt>
    <dgm:pt modelId="{A14A1C99-FD87-4832-A824-1E0A567A3968}" type="pres">
      <dgm:prSet presAssocID="{FABD5A4F-964D-4621-9C81-553897FA812B}" presName="textNode" presStyleLbl="bgShp" presStyleIdx="1" presStyleCnt="5"/>
      <dgm:spPr/>
    </dgm:pt>
    <dgm:pt modelId="{50D5C36F-B738-4219-953C-EAC1605A775D}" type="pres">
      <dgm:prSet presAssocID="{FABD5A4F-964D-4621-9C81-553897FA812B}" presName="compChildNode" presStyleCnt="0"/>
      <dgm:spPr/>
    </dgm:pt>
    <dgm:pt modelId="{3FC1B524-05E4-4B60-99FF-9CA9AEB0D28C}" type="pres">
      <dgm:prSet presAssocID="{FABD5A4F-964D-4621-9C81-553897FA812B}" presName="theInnerList" presStyleCnt="0"/>
      <dgm:spPr/>
    </dgm:pt>
    <dgm:pt modelId="{E61C5817-3041-4EB5-99DA-1B1F2721C06D}" type="pres">
      <dgm:prSet presAssocID="{2FA9C518-1CF3-4EF4-999D-CA6097B3F861}" presName="childNode" presStyleLbl="node1" presStyleIdx="4" presStyleCnt="14">
        <dgm:presLayoutVars>
          <dgm:bulletEnabled val="1"/>
        </dgm:presLayoutVars>
      </dgm:prSet>
      <dgm:spPr/>
    </dgm:pt>
    <dgm:pt modelId="{C55934A8-AB63-466C-903B-E92C6D935E52}" type="pres">
      <dgm:prSet presAssocID="{2FA9C518-1CF3-4EF4-999D-CA6097B3F861}" presName="aSpace2" presStyleCnt="0"/>
      <dgm:spPr/>
    </dgm:pt>
    <dgm:pt modelId="{C362B375-1251-4769-B0AA-FAA628D17AF1}" type="pres">
      <dgm:prSet presAssocID="{C92B6AC9-533D-452E-8DC0-F8BD8D822327}" presName="childNode" presStyleLbl="node1" presStyleIdx="5" presStyleCnt="14">
        <dgm:presLayoutVars>
          <dgm:bulletEnabled val="1"/>
        </dgm:presLayoutVars>
      </dgm:prSet>
      <dgm:spPr/>
    </dgm:pt>
    <dgm:pt modelId="{0CE01253-AF89-4A6F-9528-80F22F044FBA}" type="pres">
      <dgm:prSet presAssocID="{FABD5A4F-964D-4621-9C81-553897FA812B}" presName="aSpace" presStyleCnt="0"/>
      <dgm:spPr/>
    </dgm:pt>
    <dgm:pt modelId="{1D55A4C2-F097-4ECB-B8B9-7A894F04E3EF}" type="pres">
      <dgm:prSet presAssocID="{3E992211-98FB-4985-B7E7-B4EACC0409DB}" presName="compNode" presStyleCnt="0"/>
      <dgm:spPr/>
    </dgm:pt>
    <dgm:pt modelId="{70A0AE22-867B-4357-AF91-2675342B988D}" type="pres">
      <dgm:prSet presAssocID="{3E992211-98FB-4985-B7E7-B4EACC0409DB}" presName="aNode" presStyleLbl="bgShp" presStyleIdx="2" presStyleCnt="5"/>
      <dgm:spPr/>
    </dgm:pt>
    <dgm:pt modelId="{F09A2D4B-2E34-44E2-8AD9-4711F5150D89}" type="pres">
      <dgm:prSet presAssocID="{3E992211-98FB-4985-B7E7-B4EACC0409DB}" presName="textNode" presStyleLbl="bgShp" presStyleIdx="2" presStyleCnt="5"/>
      <dgm:spPr/>
    </dgm:pt>
    <dgm:pt modelId="{AE4494F8-B0AF-4F28-9C71-C8663F960438}" type="pres">
      <dgm:prSet presAssocID="{3E992211-98FB-4985-B7E7-B4EACC0409DB}" presName="compChildNode" presStyleCnt="0"/>
      <dgm:spPr/>
    </dgm:pt>
    <dgm:pt modelId="{9EF79193-94A0-4A0A-81EA-E1D527D323B5}" type="pres">
      <dgm:prSet presAssocID="{3E992211-98FB-4985-B7E7-B4EACC0409DB}" presName="theInnerList" presStyleCnt="0"/>
      <dgm:spPr/>
    </dgm:pt>
    <dgm:pt modelId="{A65F27B5-CA1F-47A6-9A2D-521C73FF555A}" type="pres">
      <dgm:prSet presAssocID="{6679E0F9-8416-4C53-A8CF-4DD32369A64B}" presName="childNode" presStyleLbl="node1" presStyleIdx="6" presStyleCnt="14" custLinFactNeighborX="163" custLinFactNeighborY="-47753">
        <dgm:presLayoutVars>
          <dgm:bulletEnabled val="1"/>
        </dgm:presLayoutVars>
      </dgm:prSet>
      <dgm:spPr/>
    </dgm:pt>
    <dgm:pt modelId="{766DA91F-2EBF-4118-8CFB-837E6947501E}" type="pres">
      <dgm:prSet presAssocID="{6679E0F9-8416-4C53-A8CF-4DD32369A64B}" presName="aSpace2" presStyleCnt="0"/>
      <dgm:spPr/>
    </dgm:pt>
    <dgm:pt modelId="{227823FD-AD9D-4AD0-BB72-26A5BA804FFC}" type="pres">
      <dgm:prSet presAssocID="{C559CD48-EFF8-4F18-BA7A-3BA01519B48E}" presName="childNode" presStyleLbl="node1" presStyleIdx="7" presStyleCnt="14">
        <dgm:presLayoutVars>
          <dgm:bulletEnabled val="1"/>
        </dgm:presLayoutVars>
      </dgm:prSet>
      <dgm:spPr/>
    </dgm:pt>
    <dgm:pt modelId="{850BB6ED-3FC1-4140-A2D1-6BC06336BC47}" type="pres">
      <dgm:prSet presAssocID="{C559CD48-EFF8-4F18-BA7A-3BA01519B48E}" presName="aSpace2" presStyleCnt="0"/>
      <dgm:spPr/>
    </dgm:pt>
    <dgm:pt modelId="{57C6A28F-035B-4A9C-80FC-DF5EBF1B9B97}" type="pres">
      <dgm:prSet presAssocID="{FAC16D47-89DC-4DF6-9676-6526FA738825}" presName="childNode" presStyleLbl="node1" presStyleIdx="8" presStyleCnt="14">
        <dgm:presLayoutVars>
          <dgm:bulletEnabled val="1"/>
        </dgm:presLayoutVars>
      </dgm:prSet>
      <dgm:spPr/>
    </dgm:pt>
    <dgm:pt modelId="{7B942040-3176-4A3E-A7BA-9E8A18F00EFA}" type="pres">
      <dgm:prSet presAssocID="{FAC16D47-89DC-4DF6-9676-6526FA738825}" presName="aSpace2" presStyleCnt="0"/>
      <dgm:spPr/>
    </dgm:pt>
    <dgm:pt modelId="{12EF117D-9837-444D-9574-C27BB88459A1}" type="pres">
      <dgm:prSet presAssocID="{0AC7AC3C-9E14-4A3F-8D04-5F62AD3E975C}" presName="childNode" presStyleLbl="node1" presStyleIdx="9" presStyleCnt="14">
        <dgm:presLayoutVars>
          <dgm:bulletEnabled val="1"/>
        </dgm:presLayoutVars>
      </dgm:prSet>
      <dgm:spPr/>
    </dgm:pt>
    <dgm:pt modelId="{1A1292D0-EF7D-4587-A8A4-6EB403A9EB71}" type="pres">
      <dgm:prSet presAssocID="{3E992211-98FB-4985-B7E7-B4EACC0409DB}" presName="aSpace" presStyleCnt="0"/>
      <dgm:spPr/>
    </dgm:pt>
    <dgm:pt modelId="{2320F328-8CE6-462A-BCA0-15503819CD71}" type="pres">
      <dgm:prSet presAssocID="{A5D1DB8B-48A7-4FA5-A665-FED61B8B645F}" presName="compNode" presStyleCnt="0"/>
      <dgm:spPr/>
    </dgm:pt>
    <dgm:pt modelId="{2E76E7DC-FCFF-4789-8AD8-58A01FA815EB}" type="pres">
      <dgm:prSet presAssocID="{A5D1DB8B-48A7-4FA5-A665-FED61B8B645F}" presName="aNode" presStyleLbl="bgShp" presStyleIdx="3" presStyleCnt="5"/>
      <dgm:spPr/>
    </dgm:pt>
    <dgm:pt modelId="{45D55DFA-622B-4E21-AE30-814FCC7ACF16}" type="pres">
      <dgm:prSet presAssocID="{A5D1DB8B-48A7-4FA5-A665-FED61B8B645F}" presName="textNode" presStyleLbl="bgShp" presStyleIdx="3" presStyleCnt="5"/>
      <dgm:spPr/>
    </dgm:pt>
    <dgm:pt modelId="{68A36307-AF13-497F-9D8A-34D9D8CC4493}" type="pres">
      <dgm:prSet presAssocID="{A5D1DB8B-48A7-4FA5-A665-FED61B8B645F}" presName="compChildNode" presStyleCnt="0"/>
      <dgm:spPr/>
    </dgm:pt>
    <dgm:pt modelId="{AEAC1B07-F3AB-4749-8B70-EC41A6CAAC99}" type="pres">
      <dgm:prSet presAssocID="{A5D1DB8B-48A7-4FA5-A665-FED61B8B645F}" presName="theInnerList" presStyleCnt="0"/>
      <dgm:spPr/>
    </dgm:pt>
    <dgm:pt modelId="{D575A08D-32C6-4B11-BCAF-F4DF894596FF}" type="pres">
      <dgm:prSet presAssocID="{0EA1AB4E-50B4-4784-A38E-7FEFD88C9A34}" presName="childNode" presStyleLbl="node1" presStyleIdx="10" presStyleCnt="14">
        <dgm:presLayoutVars>
          <dgm:bulletEnabled val="1"/>
        </dgm:presLayoutVars>
      </dgm:prSet>
      <dgm:spPr/>
    </dgm:pt>
    <dgm:pt modelId="{7C0537D4-AC6B-4D77-8F19-AA8BD4AD99E4}" type="pres">
      <dgm:prSet presAssocID="{0EA1AB4E-50B4-4784-A38E-7FEFD88C9A34}" presName="aSpace2" presStyleCnt="0"/>
      <dgm:spPr/>
    </dgm:pt>
    <dgm:pt modelId="{8CFBB750-0848-4F77-8907-48BC527E2F25}" type="pres">
      <dgm:prSet presAssocID="{2C3BC9E5-9467-41FE-BD54-5B7114623D06}" presName="childNode" presStyleLbl="node1" presStyleIdx="11" presStyleCnt="14">
        <dgm:presLayoutVars>
          <dgm:bulletEnabled val="1"/>
        </dgm:presLayoutVars>
      </dgm:prSet>
      <dgm:spPr/>
    </dgm:pt>
    <dgm:pt modelId="{638B7117-7022-4EB5-846D-DF2FE4F63C5B}" type="pres">
      <dgm:prSet presAssocID="{A5D1DB8B-48A7-4FA5-A665-FED61B8B645F}" presName="aSpace" presStyleCnt="0"/>
      <dgm:spPr/>
    </dgm:pt>
    <dgm:pt modelId="{B5388C3C-3D7E-4527-8E1B-C7041005F0A5}" type="pres">
      <dgm:prSet presAssocID="{A95F7390-E9DD-45A3-9D51-22CBDF96D7B8}" presName="compNode" presStyleCnt="0"/>
      <dgm:spPr/>
    </dgm:pt>
    <dgm:pt modelId="{188F8F99-2A6A-4457-8903-A10C533BABB6}" type="pres">
      <dgm:prSet presAssocID="{A95F7390-E9DD-45A3-9D51-22CBDF96D7B8}" presName="aNode" presStyleLbl="bgShp" presStyleIdx="4" presStyleCnt="5"/>
      <dgm:spPr/>
    </dgm:pt>
    <dgm:pt modelId="{D84101E0-7751-41E5-ABB5-3EBB707DC719}" type="pres">
      <dgm:prSet presAssocID="{A95F7390-E9DD-45A3-9D51-22CBDF96D7B8}" presName="textNode" presStyleLbl="bgShp" presStyleIdx="4" presStyleCnt="5"/>
      <dgm:spPr/>
    </dgm:pt>
    <dgm:pt modelId="{D0009C7B-53C8-4660-B47F-0D90D24E5E93}" type="pres">
      <dgm:prSet presAssocID="{A95F7390-E9DD-45A3-9D51-22CBDF96D7B8}" presName="compChildNode" presStyleCnt="0"/>
      <dgm:spPr/>
    </dgm:pt>
    <dgm:pt modelId="{6CE53909-5F8A-4817-BA65-9C01039AD0A1}" type="pres">
      <dgm:prSet presAssocID="{A95F7390-E9DD-45A3-9D51-22CBDF96D7B8}" presName="theInnerList" presStyleCnt="0"/>
      <dgm:spPr/>
    </dgm:pt>
    <dgm:pt modelId="{EF884796-1C68-4C4F-8417-9E96E12DF36A}" type="pres">
      <dgm:prSet presAssocID="{8A96DB22-076C-4A11-B549-8879D12E7F0B}" presName="childNode" presStyleLbl="node1" presStyleIdx="12" presStyleCnt="14">
        <dgm:presLayoutVars>
          <dgm:bulletEnabled val="1"/>
        </dgm:presLayoutVars>
      </dgm:prSet>
      <dgm:spPr/>
    </dgm:pt>
    <dgm:pt modelId="{7201C776-4DB6-412F-B77B-79FBC975C731}" type="pres">
      <dgm:prSet presAssocID="{8A96DB22-076C-4A11-B549-8879D12E7F0B}" presName="aSpace2" presStyleCnt="0"/>
      <dgm:spPr/>
    </dgm:pt>
    <dgm:pt modelId="{4FE1FA46-23AE-4406-B371-6BC8272D1381}" type="pres">
      <dgm:prSet presAssocID="{7CB7FE4D-0E68-40A8-99E8-A2802BD60FCC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251AD315-DDD0-462D-AD43-A365E99B94AE}" type="presOf" srcId="{F96013EC-7D34-4841-8732-209D19FEF25F}" destId="{7E921C9A-AEBC-4C45-87F6-4DB9278EBDD0}" srcOrd="0" destOrd="0" presId="urn:microsoft.com/office/officeart/2005/8/layout/lProcess2"/>
    <dgm:cxn modelId="{C77ABF18-54FB-4D12-9C64-C7C7E5FBBFC2}" type="presOf" srcId="{2C3BC9E5-9467-41FE-BD54-5B7114623D06}" destId="{8CFBB750-0848-4F77-8907-48BC527E2F25}" srcOrd="0" destOrd="0" presId="urn:microsoft.com/office/officeart/2005/8/layout/lProcess2"/>
    <dgm:cxn modelId="{B55E972E-2DD2-42C9-9AA2-66E0F9A43F5F}" type="presOf" srcId="{A95F7390-E9DD-45A3-9D51-22CBDF96D7B8}" destId="{D84101E0-7751-41E5-ABB5-3EBB707DC719}" srcOrd="1" destOrd="0" presId="urn:microsoft.com/office/officeart/2005/8/layout/lProcess2"/>
    <dgm:cxn modelId="{3258AA39-E177-42DB-8D9E-D35B6671C33B}" srcId="{A95F7390-E9DD-45A3-9D51-22CBDF96D7B8}" destId="{7CB7FE4D-0E68-40A8-99E8-A2802BD60FCC}" srcOrd="1" destOrd="0" parTransId="{BAD2889B-42B2-4F8D-9584-72C55DFCA07A}" sibTransId="{21E146F5-5396-4ED0-8BA6-04187CA7D4F0}"/>
    <dgm:cxn modelId="{ED8E5B41-0B04-4106-BAA2-67D3AF621F62}" type="presOf" srcId="{A95F7390-E9DD-45A3-9D51-22CBDF96D7B8}" destId="{188F8F99-2A6A-4457-8903-A10C533BABB6}" srcOrd="0" destOrd="0" presId="urn:microsoft.com/office/officeart/2005/8/layout/lProcess2"/>
    <dgm:cxn modelId="{497EF561-DE3D-48A0-B577-F56B0B46C1BD}" type="presOf" srcId="{FB8E2C87-51DA-45C9-958B-25BC68E62CE8}" destId="{8F55A915-299B-43F9-BE1E-B8B6D19615C7}" srcOrd="0" destOrd="0" presId="urn:microsoft.com/office/officeart/2005/8/layout/lProcess2"/>
    <dgm:cxn modelId="{41503244-E981-4347-8E96-21916E1469BA}" srcId="{F96013EC-7D34-4841-8732-209D19FEF25F}" destId="{777ED4B9-C04F-4CED-8C45-C54575E34D0F}" srcOrd="3" destOrd="0" parTransId="{C18EE943-9FCC-4391-ADB6-672346303C30}" sibTransId="{86F1AABB-02E3-4C02-8185-1186ADF2269C}"/>
    <dgm:cxn modelId="{A46E0649-79A3-4C11-9BB3-98003634DC11}" srcId="{A5D1DB8B-48A7-4FA5-A665-FED61B8B645F}" destId="{0EA1AB4E-50B4-4784-A38E-7FEFD88C9A34}" srcOrd="0" destOrd="0" parTransId="{2B4E7A5B-67AA-421D-8B77-38D0EB85E562}" sibTransId="{663D9566-DDBD-4E25-9256-B023DFDAA1E9}"/>
    <dgm:cxn modelId="{3D731669-DE62-4CAF-A390-936F785F6672}" type="presOf" srcId="{3E992211-98FB-4985-B7E7-B4EACC0409DB}" destId="{F09A2D4B-2E34-44E2-8AD9-4711F5150D89}" srcOrd="1" destOrd="0" presId="urn:microsoft.com/office/officeart/2005/8/layout/lProcess2"/>
    <dgm:cxn modelId="{22680E6B-859F-423B-B10A-808715083D29}" srcId="{FABD5A4F-964D-4621-9C81-553897FA812B}" destId="{C92B6AC9-533D-452E-8DC0-F8BD8D822327}" srcOrd="1" destOrd="0" parTransId="{06200E46-4242-494A-8630-B346C485FACE}" sibTransId="{1EBFF71C-8EDF-4BE4-9345-E15925DA7165}"/>
    <dgm:cxn modelId="{454C6E6D-FCB3-457B-9D87-36A43322977A}" type="presOf" srcId="{A5D1DB8B-48A7-4FA5-A665-FED61B8B645F}" destId="{45D55DFA-622B-4E21-AE30-814FCC7ACF16}" srcOrd="1" destOrd="0" presId="urn:microsoft.com/office/officeart/2005/8/layout/lProcess2"/>
    <dgm:cxn modelId="{02DDE66D-5062-4FA4-B9F7-3205ADFA0F4C}" srcId="{F96013EC-7D34-4841-8732-209D19FEF25F}" destId="{186E76D8-2D72-40A1-A731-DEE1026A394D}" srcOrd="0" destOrd="0" parTransId="{5A217E0E-6CC8-40C5-8D67-6DB05379DC68}" sibTransId="{812C91C4-14A9-400B-BB0E-F3C6B8411E4C}"/>
    <dgm:cxn modelId="{C69EC76F-D244-4D68-954A-383AB4839FFC}" type="presOf" srcId="{2FA9C518-1CF3-4EF4-999D-CA6097B3F861}" destId="{E61C5817-3041-4EB5-99DA-1B1F2721C06D}" srcOrd="0" destOrd="0" presId="urn:microsoft.com/office/officeart/2005/8/layout/lProcess2"/>
    <dgm:cxn modelId="{E8E0EB6F-24DF-45D5-9D00-FECF70AB9535}" type="presOf" srcId="{8A96DB22-076C-4A11-B549-8879D12E7F0B}" destId="{EF884796-1C68-4C4F-8417-9E96E12DF36A}" srcOrd="0" destOrd="0" presId="urn:microsoft.com/office/officeart/2005/8/layout/lProcess2"/>
    <dgm:cxn modelId="{45608451-7A65-4110-AB22-A3517BCAE1C5}" type="presOf" srcId="{3E992211-98FB-4985-B7E7-B4EACC0409DB}" destId="{70A0AE22-867B-4357-AF91-2675342B988D}" srcOrd="0" destOrd="0" presId="urn:microsoft.com/office/officeart/2005/8/layout/lProcess2"/>
    <dgm:cxn modelId="{4BB1CF52-26DD-4C1A-962E-EB62A57BCFF8}" type="presOf" srcId="{A5D1DB8B-48A7-4FA5-A665-FED61B8B645F}" destId="{2E76E7DC-FCFF-4789-8AD8-58A01FA815EB}" srcOrd="0" destOrd="0" presId="urn:microsoft.com/office/officeart/2005/8/layout/lProcess2"/>
    <dgm:cxn modelId="{51A3F573-5BD5-4D6F-B415-7FB94C444932}" srcId="{F3FA3175-7E4B-47B8-BF07-7CE9DAD827D9}" destId="{F96013EC-7D34-4841-8732-209D19FEF25F}" srcOrd="0" destOrd="0" parTransId="{D095E4FA-97FB-4182-8B79-0A1E8B42D323}" sibTransId="{162176F2-AF1E-47D0-A6EC-AD5D384EB97D}"/>
    <dgm:cxn modelId="{2FAFBC74-EC56-4A0D-9E16-4A863D9D8043}" srcId="{F3FA3175-7E4B-47B8-BF07-7CE9DAD827D9}" destId="{FABD5A4F-964D-4621-9C81-553897FA812B}" srcOrd="1" destOrd="0" parTransId="{499FAC04-F11C-4F6D-8CC3-877CEF6154BB}" sibTransId="{12AE2E19-D27F-4B7F-B0FA-FA3093C5BC8F}"/>
    <dgm:cxn modelId="{9FD89577-74ED-4C43-9DBC-0A8AA239CC36}" srcId="{A5D1DB8B-48A7-4FA5-A665-FED61B8B645F}" destId="{2C3BC9E5-9467-41FE-BD54-5B7114623D06}" srcOrd="1" destOrd="0" parTransId="{2B9CFFD0-2EF1-4E4F-AFAD-495924F02980}" sibTransId="{10A6C6E0-C96D-446D-B9DD-59F14C5E0866}"/>
    <dgm:cxn modelId="{534EB978-12AF-4DB1-A6AC-DA73354F50FA}" srcId="{3E992211-98FB-4985-B7E7-B4EACC0409DB}" destId="{C559CD48-EFF8-4F18-BA7A-3BA01519B48E}" srcOrd="1" destOrd="0" parTransId="{B57556FF-E199-45FB-942E-AAA3A80021ED}" sibTransId="{4EAD5BE8-ECA8-4CC3-8D73-299B47BBB198}"/>
    <dgm:cxn modelId="{A25E1F81-D417-41C8-B4FE-0EE541106679}" type="presOf" srcId="{F9D8E951-42A4-4898-B542-B3664281E7D4}" destId="{CCF3E5F0-50EF-42AE-9680-E591C564B4D7}" srcOrd="0" destOrd="0" presId="urn:microsoft.com/office/officeart/2005/8/layout/lProcess2"/>
    <dgm:cxn modelId="{351C938B-7C9C-402C-9E74-1BC0E3DD3C9C}" srcId="{3E992211-98FB-4985-B7E7-B4EACC0409DB}" destId="{0AC7AC3C-9E14-4A3F-8D04-5F62AD3E975C}" srcOrd="3" destOrd="0" parTransId="{3D2B0B95-89B4-4A9F-93E7-74C13483EAB9}" sibTransId="{E89678BF-9558-4879-9006-D9CABF32BCAD}"/>
    <dgm:cxn modelId="{25BF668C-2DEA-41B0-A1DF-B519D22810D3}" srcId="{FABD5A4F-964D-4621-9C81-553897FA812B}" destId="{2FA9C518-1CF3-4EF4-999D-CA6097B3F861}" srcOrd="0" destOrd="0" parTransId="{0FCF82FC-C72B-4344-BBFD-DB53D8E39917}" sibTransId="{733AE0A4-1ED1-4759-B235-6BB673B0B4A3}"/>
    <dgm:cxn modelId="{A854FA91-30D8-4651-BE62-BFD6C8BF7836}" srcId="{3E992211-98FB-4985-B7E7-B4EACC0409DB}" destId="{FAC16D47-89DC-4DF6-9676-6526FA738825}" srcOrd="2" destOrd="0" parTransId="{0DD37060-1E49-4490-8726-6D433934E17B}" sibTransId="{3A8CCF91-15D9-4D94-B32F-FB0E9DE970E4}"/>
    <dgm:cxn modelId="{C3F38A95-04A0-4257-87B9-9AF67D23D5ED}" srcId="{F3FA3175-7E4B-47B8-BF07-7CE9DAD827D9}" destId="{A5D1DB8B-48A7-4FA5-A665-FED61B8B645F}" srcOrd="3" destOrd="0" parTransId="{87359DE5-1C5A-4730-B206-E06498859AAD}" sibTransId="{DE66779C-6DE4-4705-B1F6-6C8C955488DE}"/>
    <dgm:cxn modelId="{FD69C395-FD30-4BC5-A47F-ACAA58EF687F}" type="presOf" srcId="{F96013EC-7D34-4841-8732-209D19FEF25F}" destId="{B41EB32B-C942-4E6A-A60B-9BA3F1C5C637}" srcOrd="1" destOrd="0" presId="urn:microsoft.com/office/officeart/2005/8/layout/lProcess2"/>
    <dgm:cxn modelId="{42322099-DBC8-45EA-BD4E-5E3BDAAE15B2}" type="presOf" srcId="{777ED4B9-C04F-4CED-8C45-C54575E34D0F}" destId="{3B5D73AF-889C-4738-AC55-3C81CCAF6298}" srcOrd="0" destOrd="0" presId="urn:microsoft.com/office/officeart/2005/8/layout/lProcess2"/>
    <dgm:cxn modelId="{CBD91E9F-5BBF-492E-A8AF-6B074004527A}" type="presOf" srcId="{7CB7FE4D-0E68-40A8-99E8-A2802BD60FCC}" destId="{4FE1FA46-23AE-4406-B371-6BC8272D1381}" srcOrd="0" destOrd="0" presId="urn:microsoft.com/office/officeart/2005/8/layout/lProcess2"/>
    <dgm:cxn modelId="{69D4F6A2-302F-41FF-A2D3-D4A102CE90EE}" srcId="{F96013EC-7D34-4841-8732-209D19FEF25F}" destId="{FB8E2C87-51DA-45C9-958B-25BC68E62CE8}" srcOrd="1" destOrd="0" parTransId="{B1D7AC35-953B-4B88-B3A7-75BC346B6167}" sibTransId="{8AD1C99A-B45F-4080-A605-EFEE4241E6C1}"/>
    <dgm:cxn modelId="{BBD5BFA5-84CD-4846-B65B-F884957E78BC}" srcId="{F3FA3175-7E4B-47B8-BF07-7CE9DAD827D9}" destId="{A95F7390-E9DD-45A3-9D51-22CBDF96D7B8}" srcOrd="4" destOrd="0" parTransId="{45CBE4C4-6FE3-44A5-BF55-18BDA648A06E}" sibTransId="{3940EC6C-18F6-4D82-A0AC-6BBFD3F2B7C6}"/>
    <dgm:cxn modelId="{8E6DEAAB-80FB-4646-AEC3-078D1E0FCF0D}" type="presOf" srcId="{C92B6AC9-533D-452E-8DC0-F8BD8D822327}" destId="{C362B375-1251-4769-B0AA-FAA628D17AF1}" srcOrd="0" destOrd="0" presId="urn:microsoft.com/office/officeart/2005/8/layout/lProcess2"/>
    <dgm:cxn modelId="{6E576CAF-A987-4F0A-A6DF-FCE321D5F47C}" srcId="{3E992211-98FB-4985-B7E7-B4EACC0409DB}" destId="{6679E0F9-8416-4C53-A8CF-4DD32369A64B}" srcOrd="0" destOrd="0" parTransId="{16F7E846-2D8D-4461-8AA4-D517AE8C2790}" sibTransId="{1B09C945-5D45-4907-9C76-397DBA0E8611}"/>
    <dgm:cxn modelId="{A9047CB1-9847-4D66-8BA8-E81FCFC02B38}" type="presOf" srcId="{186E76D8-2D72-40A1-A731-DEE1026A394D}" destId="{0BAAA2C8-E879-4295-A977-BB0DAC57627D}" srcOrd="0" destOrd="0" presId="urn:microsoft.com/office/officeart/2005/8/layout/lProcess2"/>
    <dgm:cxn modelId="{A5C783BC-8893-4839-A76E-E684397AE83B}" type="presOf" srcId="{6679E0F9-8416-4C53-A8CF-4DD32369A64B}" destId="{A65F27B5-CA1F-47A6-9A2D-521C73FF555A}" srcOrd="0" destOrd="0" presId="urn:microsoft.com/office/officeart/2005/8/layout/lProcess2"/>
    <dgm:cxn modelId="{F6CDF1BC-6121-47B9-ADFD-512796BBCF02}" type="presOf" srcId="{FABD5A4F-964D-4621-9C81-553897FA812B}" destId="{A14A1C99-FD87-4832-A824-1E0A567A3968}" srcOrd="1" destOrd="0" presId="urn:microsoft.com/office/officeart/2005/8/layout/lProcess2"/>
    <dgm:cxn modelId="{94C52CC7-8D1D-44DD-A15E-7F28AB1B18BA}" type="presOf" srcId="{0AC7AC3C-9E14-4A3F-8D04-5F62AD3E975C}" destId="{12EF117D-9837-444D-9574-C27BB88459A1}" srcOrd="0" destOrd="0" presId="urn:microsoft.com/office/officeart/2005/8/layout/lProcess2"/>
    <dgm:cxn modelId="{A377D2C7-C45A-4896-8D9D-EC65CD27C6FD}" type="presOf" srcId="{F3FA3175-7E4B-47B8-BF07-7CE9DAD827D9}" destId="{CE5255E7-5C00-4B06-B550-FDAD3219E531}" srcOrd="0" destOrd="0" presId="urn:microsoft.com/office/officeart/2005/8/layout/lProcess2"/>
    <dgm:cxn modelId="{EBD945CF-7C3A-4BFF-A5A9-18843D6B58A7}" type="presOf" srcId="{C559CD48-EFF8-4F18-BA7A-3BA01519B48E}" destId="{227823FD-AD9D-4AD0-BB72-26A5BA804FFC}" srcOrd="0" destOrd="0" presId="urn:microsoft.com/office/officeart/2005/8/layout/lProcess2"/>
    <dgm:cxn modelId="{A9286ADD-1BD3-4651-B2B1-4373E5CDEFFE}" type="presOf" srcId="{FABD5A4F-964D-4621-9C81-553897FA812B}" destId="{B07452F7-2033-457F-9F20-9C57286048C8}" srcOrd="0" destOrd="0" presId="urn:microsoft.com/office/officeart/2005/8/layout/lProcess2"/>
    <dgm:cxn modelId="{3B801AE4-1266-4073-ABC1-67DE1D96C4E7}" srcId="{F3FA3175-7E4B-47B8-BF07-7CE9DAD827D9}" destId="{3E992211-98FB-4985-B7E7-B4EACC0409DB}" srcOrd="2" destOrd="0" parTransId="{1F86CFD4-C406-4660-B868-8182719555C0}" sibTransId="{B3E876BE-3CBB-4963-9CAB-FDB841143D5A}"/>
    <dgm:cxn modelId="{09A9C9E7-2779-44BA-91F4-248BF22B00D7}" type="presOf" srcId="{FAC16D47-89DC-4DF6-9676-6526FA738825}" destId="{57C6A28F-035B-4A9C-80FC-DF5EBF1B9B97}" srcOrd="0" destOrd="0" presId="urn:microsoft.com/office/officeart/2005/8/layout/lProcess2"/>
    <dgm:cxn modelId="{6D664FE8-07E1-4B79-ABC4-1704519CA263}" srcId="{A95F7390-E9DD-45A3-9D51-22CBDF96D7B8}" destId="{8A96DB22-076C-4A11-B549-8879D12E7F0B}" srcOrd="0" destOrd="0" parTransId="{3C6F18DB-24B0-4879-A48D-E0FA7BC1B215}" sibTransId="{CB7A1156-4D9F-45E1-AF13-1B1C082F1973}"/>
    <dgm:cxn modelId="{C41740EF-D009-4664-B1DE-1938980AF593}" srcId="{F96013EC-7D34-4841-8732-209D19FEF25F}" destId="{F9D8E951-42A4-4898-B542-B3664281E7D4}" srcOrd="2" destOrd="0" parTransId="{B9560B81-C8A6-499F-88B5-4A17F76E3D1D}" sibTransId="{7464A115-7409-4A01-B19F-BC8667AF416C}"/>
    <dgm:cxn modelId="{13669BFB-B9E9-472C-8197-39487A49DA50}" type="presOf" srcId="{0EA1AB4E-50B4-4784-A38E-7FEFD88C9A34}" destId="{D575A08D-32C6-4B11-BCAF-F4DF894596FF}" srcOrd="0" destOrd="0" presId="urn:microsoft.com/office/officeart/2005/8/layout/lProcess2"/>
    <dgm:cxn modelId="{681C9C0B-9C68-42A9-BC0B-903C1F1C181A}" type="presParOf" srcId="{CE5255E7-5C00-4B06-B550-FDAD3219E531}" destId="{C400D34A-270A-4137-8D33-D2B11E330EE4}" srcOrd="0" destOrd="0" presId="urn:microsoft.com/office/officeart/2005/8/layout/lProcess2"/>
    <dgm:cxn modelId="{79411998-4A39-4DED-9DB4-1A96DC4A3D7D}" type="presParOf" srcId="{C400D34A-270A-4137-8D33-D2B11E330EE4}" destId="{7E921C9A-AEBC-4C45-87F6-4DB9278EBDD0}" srcOrd="0" destOrd="0" presId="urn:microsoft.com/office/officeart/2005/8/layout/lProcess2"/>
    <dgm:cxn modelId="{6F01DBDF-6EA6-4F04-96B9-61CD130AF898}" type="presParOf" srcId="{C400D34A-270A-4137-8D33-D2B11E330EE4}" destId="{B41EB32B-C942-4E6A-A60B-9BA3F1C5C637}" srcOrd="1" destOrd="0" presId="urn:microsoft.com/office/officeart/2005/8/layout/lProcess2"/>
    <dgm:cxn modelId="{BFBCF802-D13C-4898-8E6F-3E62E41727AE}" type="presParOf" srcId="{C400D34A-270A-4137-8D33-D2B11E330EE4}" destId="{2BB68744-D062-4089-B799-884115E08F50}" srcOrd="2" destOrd="0" presId="urn:microsoft.com/office/officeart/2005/8/layout/lProcess2"/>
    <dgm:cxn modelId="{68325B59-3171-4DD3-8DB6-EE4B77E4218D}" type="presParOf" srcId="{2BB68744-D062-4089-B799-884115E08F50}" destId="{2F3E30DC-0F5C-44C7-A809-B5465D975805}" srcOrd="0" destOrd="0" presId="urn:microsoft.com/office/officeart/2005/8/layout/lProcess2"/>
    <dgm:cxn modelId="{5552B385-DE07-43BB-AD23-0357461FBFEC}" type="presParOf" srcId="{2F3E30DC-0F5C-44C7-A809-B5465D975805}" destId="{0BAAA2C8-E879-4295-A977-BB0DAC57627D}" srcOrd="0" destOrd="0" presId="urn:microsoft.com/office/officeart/2005/8/layout/lProcess2"/>
    <dgm:cxn modelId="{4D6EE939-829D-4071-8293-740C331D442B}" type="presParOf" srcId="{2F3E30DC-0F5C-44C7-A809-B5465D975805}" destId="{F48C751B-0992-41A1-AD69-9C9B070F36E7}" srcOrd="1" destOrd="0" presId="urn:microsoft.com/office/officeart/2005/8/layout/lProcess2"/>
    <dgm:cxn modelId="{BDE5163D-175A-4665-AA25-C7620862BCE0}" type="presParOf" srcId="{2F3E30DC-0F5C-44C7-A809-B5465D975805}" destId="{8F55A915-299B-43F9-BE1E-B8B6D19615C7}" srcOrd="2" destOrd="0" presId="urn:microsoft.com/office/officeart/2005/8/layout/lProcess2"/>
    <dgm:cxn modelId="{2E9E3222-0246-4C38-9869-10D66016FAD8}" type="presParOf" srcId="{2F3E30DC-0F5C-44C7-A809-B5465D975805}" destId="{90CAD178-3769-41A4-8CA8-F3557FA33B25}" srcOrd="3" destOrd="0" presId="urn:microsoft.com/office/officeart/2005/8/layout/lProcess2"/>
    <dgm:cxn modelId="{A82AFC69-C19A-4AA9-B1FB-80E6D3D5B7E6}" type="presParOf" srcId="{2F3E30DC-0F5C-44C7-A809-B5465D975805}" destId="{CCF3E5F0-50EF-42AE-9680-E591C564B4D7}" srcOrd="4" destOrd="0" presId="urn:microsoft.com/office/officeart/2005/8/layout/lProcess2"/>
    <dgm:cxn modelId="{7FCAD56D-52DD-4ED9-8355-EEEAC08EE97B}" type="presParOf" srcId="{2F3E30DC-0F5C-44C7-A809-B5465D975805}" destId="{1D629066-E485-4FD2-8519-232626A2A13E}" srcOrd="5" destOrd="0" presId="urn:microsoft.com/office/officeart/2005/8/layout/lProcess2"/>
    <dgm:cxn modelId="{E7D314C8-DB68-4BCA-A279-77D32E67C600}" type="presParOf" srcId="{2F3E30DC-0F5C-44C7-A809-B5465D975805}" destId="{3B5D73AF-889C-4738-AC55-3C81CCAF6298}" srcOrd="6" destOrd="0" presId="urn:microsoft.com/office/officeart/2005/8/layout/lProcess2"/>
    <dgm:cxn modelId="{A00D61BA-65FD-40F6-A252-AB5577BE4D0A}" type="presParOf" srcId="{CE5255E7-5C00-4B06-B550-FDAD3219E531}" destId="{76C07B5B-EEAA-45E5-A9F3-EF8F9CF86B4C}" srcOrd="1" destOrd="0" presId="urn:microsoft.com/office/officeart/2005/8/layout/lProcess2"/>
    <dgm:cxn modelId="{7F5E5D6B-64F4-4798-A5D0-3DD619D700DB}" type="presParOf" srcId="{CE5255E7-5C00-4B06-B550-FDAD3219E531}" destId="{9F94FCB3-5BA9-4121-A6AB-C42469A46711}" srcOrd="2" destOrd="0" presId="urn:microsoft.com/office/officeart/2005/8/layout/lProcess2"/>
    <dgm:cxn modelId="{29836677-1774-4777-8B6D-B11C3B135D66}" type="presParOf" srcId="{9F94FCB3-5BA9-4121-A6AB-C42469A46711}" destId="{B07452F7-2033-457F-9F20-9C57286048C8}" srcOrd="0" destOrd="0" presId="urn:microsoft.com/office/officeart/2005/8/layout/lProcess2"/>
    <dgm:cxn modelId="{D87F233D-02EB-478E-AA8D-392FBDB2C455}" type="presParOf" srcId="{9F94FCB3-5BA9-4121-A6AB-C42469A46711}" destId="{A14A1C99-FD87-4832-A824-1E0A567A3968}" srcOrd="1" destOrd="0" presId="urn:microsoft.com/office/officeart/2005/8/layout/lProcess2"/>
    <dgm:cxn modelId="{D45C926C-D529-43BB-AB1D-58F0383FE3F9}" type="presParOf" srcId="{9F94FCB3-5BA9-4121-A6AB-C42469A46711}" destId="{50D5C36F-B738-4219-953C-EAC1605A775D}" srcOrd="2" destOrd="0" presId="urn:microsoft.com/office/officeart/2005/8/layout/lProcess2"/>
    <dgm:cxn modelId="{A6CFEF36-C1BE-429C-B7A3-CD589D149A60}" type="presParOf" srcId="{50D5C36F-B738-4219-953C-EAC1605A775D}" destId="{3FC1B524-05E4-4B60-99FF-9CA9AEB0D28C}" srcOrd="0" destOrd="0" presId="urn:microsoft.com/office/officeart/2005/8/layout/lProcess2"/>
    <dgm:cxn modelId="{D3355D68-4640-45B2-A013-F42D7035AECD}" type="presParOf" srcId="{3FC1B524-05E4-4B60-99FF-9CA9AEB0D28C}" destId="{E61C5817-3041-4EB5-99DA-1B1F2721C06D}" srcOrd="0" destOrd="0" presId="urn:microsoft.com/office/officeart/2005/8/layout/lProcess2"/>
    <dgm:cxn modelId="{7F842431-2F3C-43CD-BB7B-C31E55DDD53B}" type="presParOf" srcId="{3FC1B524-05E4-4B60-99FF-9CA9AEB0D28C}" destId="{C55934A8-AB63-466C-903B-E92C6D935E52}" srcOrd="1" destOrd="0" presId="urn:microsoft.com/office/officeart/2005/8/layout/lProcess2"/>
    <dgm:cxn modelId="{58F339AE-9256-4798-BEF6-F27ABE9F9FF4}" type="presParOf" srcId="{3FC1B524-05E4-4B60-99FF-9CA9AEB0D28C}" destId="{C362B375-1251-4769-B0AA-FAA628D17AF1}" srcOrd="2" destOrd="0" presId="urn:microsoft.com/office/officeart/2005/8/layout/lProcess2"/>
    <dgm:cxn modelId="{902B8F25-1445-4C4D-8815-1E8A73440D96}" type="presParOf" srcId="{CE5255E7-5C00-4B06-B550-FDAD3219E531}" destId="{0CE01253-AF89-4A6F-9528-80F22F044FBA}" srcOrd="3" destOrd="0" presId="urn:microsoft.com/office/officeart/2005/8/layout/lProcess2"/>
    <dgm:cxn modelId="{1EC68D53-AFB6-4732-A2CC-2CEF9CCFB9BF}" type="presParOf" srcId="{CE5255E7-5C00-4B06-B550-FDAD3219E531}" destId="{1D55A4C2-F097-4ECB-B8B9-7A894F04E3EF}" srcOrd="4" destOrd="0" presId="urn:microsoft.com/office/officeart/2005/8/layout/lProcess2"/>
    <dgm:cxn modelId="{E0064565-EAFC-40DE-A860-7309FD294D58}" type="presParOf" srcId="{1D55A4C2-F097-4ECB-B8B9-7A894F04E3EF}" destId="{70A0AE22-867B-4357-AF91-2675342B988D}" srcOrd="0" destOrd="0" presId="urn:microsoft.com/office/officeart/2005/8/layout/lProcess2"/>
    <dgm:cxn modelId="{69AFDEDB-BA98-4559-ACB4-D50B60016E7D}" type="presParOf" srcId="{1D55A4C2-F097-4ECB-B8B9-7A894F04E3EF}" destId="{F09A2D4B-2E34-44E2-8AD9-4711F5150D89}" srcOrd="1" destOrd="0" presId="urn:microsoft.com/office/officeart/2005/8/layout/lProcess2"/>
    <dgm:cxn modelId="{C09439CF-C32C-41F4-A7B7-991236C11657}" type="presParOf" srcId="{1D55A4C2-F097-4ECB-B8B9-7A894F04E3EF}" destId="{AE4494F8-B0AF-4F28-9C71-C8663F960438}" srcOrd="2" destOrd="0" presId="urn:microsoft.com/office/officeart/2005/8/layout/lProcess2"/>
    <dgm:cxn modelId="{075533EF-84DC-4ACB-AF5B-35F2CF8D822F}" type="presParOf" srcId="{AE4494F8-B0AF-4F28-9C71-C8663F960438}" destId="{9EF79193-94A0-4A0A-81EA-E1D527D323B5}" srcOrd="0" destOrd="0" presId="urn:microsoft.com/office/officeart/2005/8/layout/lProcess2"/>
    <dgm:cxn modelId="{C1C24410-108D-46A7-B50E-83BD3670B5B0}" type="presParOf" srcId="{9EF79193-94A0-4A0A-81EA-E1D527D323B5}" destId="{A65F27B5-CA1F-47A6-9A2D-521C73FF555A}" srcOrd="0" destOrd="0" presId="urn:microsoft.com/office/officeart/2005/8/layout/lProcess2"/>
    <dgm:cxn modelId="{3641B5EC-B7EC-4822-8D08-21B68F403603}" type="presParOf" srcId="{9EF79193-94A0-4A0A-81EA-E1D527D323B5}" destId="{766DA91F-2EBF-4118-8CFB-837E6947501E}" srcOrd="1" destOrd="0" presId="urn:microsoft.com/office/officeart/2005/8/layout/lProcess2"/>
    <dgm:cxn modelId="{9F471C6D-8EE0-452B-B8C5-E7E3BC5C8496}" type="presParOf" srcId="{9EF79193-94A0-4A0A-81EA-E1D527D323B5}" destId="{227823FD-AD9D-4AD0-BB72-26A5BA804FFC}" srcOrd="2" destOrd="0" presId="urn:microsoft.com/office/officeart/2005/8/layout/lProcess2"/>
    <dgm:cxn modelId="{67926928-A08B-455A-B21E-727277A807A7}" type="presParOf" srcId="{9EF79193-94A0-4A0A-81EA-E1D527D323B5}" destId="{850BB6ED-3FC1-4140-A2D1-6BC06336BC47}" srcOrd="3" destOrd="0" presId="urn:microsoft.com/office/officeart/2005/8/layout/lProcess2"/>
    <dgm:cxn modelId="{A7D2B1BF-0781-45B8-A94D-7A877AFE777D}" type="presParOf" srcId="{9EF79193-94A0-4A0A-81EA-E1D527D323B5}" destId="{57C6A28F-035B-4A9C-80FC-DF5EBF1B9B97}" srcOrd="4" destOrd="0" presId="urn:microsoft.com/office/officeart/2005/8/layout/lProcess2"/>
    <dgm:cxn modelId="{3D71160D-3825-4262-8D98-16F2A1C295DA}" type="presParOf" srcId="{9EF79193-94A0-4A0A-81EA-E1D527D323B5}" destId="{7B942040-3176-4A3E-A7BA-9E8A18F00EFA}" srcOrd="5" destOrd="0" presId="urn:microsoft.com/office/officeart/2005/8/layout/lProcess2"/>
    <dgm:cxn modelId="{49F59360-C9AF-4539-AF2F-20114DE9D222}" type="presParOf" srcId="{9EF79193-94A0-4A0A-81EA-E1D527D323B5}" destId="{12EF117D-9837-444D-9574-C27BB88459A1}" srcOrd="6" destOrd="0" presId="urn:microsoft.com/office/officeart/2005/8/layout/lProcess2"/>
    <dgm:cxn modelId="{570DF653-DDB3-4FF8-B442-337ECEB04C1A}" type="presParOf" srcId="{CE5255E7-5C00-4B06-B550-FDAD3219E531}" destId="{1A1292D0-EF7D-4587-A8A4-6EB403A9EB71}" srcOrd="5" destOrd="0" presId="urn:microsoft.com/office/officeart/2005/8/layout/lProcess2"/>
    <dgm:cxn modelId="{CAE8BC86-86F4-459B-B44F-8E70E5C999CC}" type="presParOf" srcId="{CE5255E7-5C00-4B06-B550-FDAD3219E531}" destId="{2320F328-8CE6-462A-BCA0-15503819CD71}" srcOrd="6" destOrd="0" presId="urn:microsoft.com/office/officeart/2005/8/layout/lProcess2"/>
    <dgm:cxn modelId="{DC260DFC-CD0D-4C3B-8132-A1AD04A13C20}" type="presParOf" srcId="{2320F328-8CE6-462A-BCA0-15503819CD71}" destId="{2E76E7DC-FCFF-4789-8AD8-58A01FA815EB}" srcOrd="0" destOrd="0" presId="urn:microsoft.com/office/officeart/2005/8/layout/lProcess2"/>
    <dgm:cxn modelId="{9856E646-8DAB-424D-9D9A-C92F7242989E}" type="presParOf" srcId="{2320F328-8CE6-462A-BCA0-15503819CD71}" destId="{45D55DFA-622B-4E21-AE30-814FCC7ACF16}" srcOrd="1" destOrd="0" presId="urn:microsoft.com/office/officeart/2005/8/layout/lProcess2"/>
    <dgm:cxn modelId="{5027FD07-B7E8-4B97-BA32-1F4E662DD0B2}" type="presParOf" srcId="{2320F328-8CE6-462A-BCA0-15503819CD71}" destId="{68A36307-AF13-497F-9D8A-34D9D8CC4493}" srcOrd="2" destOrd="0" presId="urn:microsoft.com/office/officeart/2005/8/layout/lProcess2"/>
    <dgm:cxn modelId="{DA3304D3-D05D-48F1-8ED6-18CF0CA76D03}" type="presParOf" srcId="{68A36307-AF13-497F-9D8A-34D9D8CC4493}" destId="{AEAC1B07-F3AB-4749-8B70-EC41A6CAAC99}" srcOrd="0" destOrd="0" presId="urn:microsoft.com/office/officeart/2005/8/layout/lProcess2"/>
    <dgm:cxn modelId="{85C98FF7-0C2C-46D6-9FA8-4F5E0516F8F8}" type="presParOf" srcId="{AEAC1B07-F3AB-4749-8B70-EC41A6CAAC99}" destId="{D575A08D-32C6-4B11-BCAF-F4DF894596FF}" srcOrd="0" destOrd="0" presId="urn:microsoft.com/office/officeart/2005/8/layout/lProcess2"/>
    <dgm:cxn modelId="{067014CE-9D3A-4DAA-A8BC-C58A52F85691}" type="presParOf" srcId="{AEAC1B07-F3AB-4749-8B70-EC41A6CAAC99}" destId="{7C0537D4-AC6B-4D77-8F19-AA8BD4AD99E4}" srcOrd="1" destOrd="0" presId="urn:microsoft.com/office/officeart/2005/8/layout/lProcess2"/>
    <dgm:cxn modelId="{C752D9FF-9374-4467-81E2-431E0562CD97}" type="presParOf" srcId="{AEAC1B07-F3AB-4749-8B70-EC41A6CAAC99}" destId="{8CFBB750-0848-4F77-8907-48BC527E2F25}" srcOrd="2" destOrd="0" presId="urn:microsoft.com/office/officeart/2005/8/layout/lProcess2"/>
    <dgm:cxn modelId="{93772DBB-BFB5-4FA5-8B78-2E2F3767692E}" type="presParOf" srcId="{CE5255E7-5C00-4B06-B550-FDAD3219E531}" destId="{638B7117-7022-4EB5-846D-DF2FE4F63C5B}" srcOrd="7" destOrd="0" presId="urn:microsoft.com/office/officeart/2005/8/layout/lProcess2"/>
    <dgm:cxn modelId="{79AB3998-39A3-414F-A1EA-B4E75AF097AD}" type="presParOf" srcId="{CE5255E7-5C00-4B06-B550-FDAD3219E531}" destId="{B5388C3C-3D7E-4527-8E1B-C7041005F0A5}" srcOrd="8" destOrd="0" presId="urn:microsoft.com/office/officeart/2005/8/layout/lProcess2"/>
    <dgm:cxn modelId="{2EED5DCC-8B3B-4540-9AE8-40D316EEC67F}" type="presParOf" srcId="{B5388C3C-3D7E-4527-8E1B-C7041005F0A5}" destId="{188F8F99-2A6A-4457-8903-A10C533BABB6}" srcOrd="0" destOrd="0" presId="urn:microsoft.com/office/officeart/2005/8/layout/lProcess2"/>
    <dgm:cxn modelId="{E3FF9B2F-4B14-4100-B64F-2CB5A0530BE0}" type="presParOf" srcId="{B5388C3C-3D7E-4527-8E1B-C7041005F0A5}" destId="{D84101E0-7751-41E5-ABB5-3EBB707DC719}" srcOrd="1" destOrd="0" presId="urn:microsoft.com/office/officeart/2005/8/layout/lProcess2"/>
    <dgm:cxn modelId="{3EE6E936-FF32-4B5D-B970-82610AA4CD7A}" type="presParOf" srcId="{B5388C3C-3D7E-4527-8E1B-C7041005F0A5}" destId="{D0009C7B-53C8-4660-B47F-0D90D24E5E93}" srcOrd="2" destOrd="0" presId="urn:microsoft.com/office/officeart/2005/8/layout/lProcess2"/>
    <dgm:cxn modelId="{5F518255-9ACA-481B-B120-72B47920CE56}" type="presParOf" srcId="{D0009C7B-53C8-4660-B47F-0D90D24E5E93}" destId="{6CE53909-5F8A-4817-BA65-9C01039AD0A1}" srcOrd="0" destOrd="0" presId="urn:microsoft.com/office/officeart/2005/8/layout/lProcess2"/>
    <dgm:cxn modelId="{301A0AAA-5AFA-4B8E-AADC-535AC20EFE6B}" type="presParOf" srcId="{6CE53909-5F8A-4817-BA65-9C01039AD0A1}" destId="{EF884796-1C68-4C4F-8417-9E96E12DF36A}" srcOrd="0" destOrd="0" presId="urn:microsoft.com/office/officeart/2005/8/layout/lProcess2"/>
    <dgm:cxn modelId="{AA44327A-83CF-4F2D-8466-949E0EA5752F}" type="presParOf" srcId="{6CE53909-5F8A-4817-BA65-9C01039AD0A1}" destId="{7201C776-4DB6-412F-B77B-79FBC975C731}" srcOrd="1" destOrd="0" presId="urn:microsoft.com/office/officeart/2005/8/layout/lProcess2"/>
    <dgm:cxn modelId="{BB75BC81-CF27-4E42-ABCF-8B0BF6F58F8D}" type="presParOf" srcId="{6CE53909-5F8A-4817-BA65-9C01039AD0A1}" destId="{4FE1FA46-23AE-4406-B371-6BC8272D1381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77BC5-EB66-4EED-815B-7EA2FE09AEB2}">
      <dsp:nvSpPr>
        <dsp:cNvPr id="0" name=""/>
        <dsp:cNvSpPr/>
      </dsp:nvSpPr>
      <dsp:spPr>
        <a:xfrm rot="16200000">
          <a:off x="-798122" y="799027"/>
          <a:ext cx="3952020" cy="2353964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749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Armonización Normativa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Federal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Estatal</a:t>
          </a:r>
        </a:p>
      </dsp:txBody>
      <dsp:txXfrm rot="5400000">
        <a:off x="906" y="790403"/>
        <a:ext cx="2353964" cy="2371212"/>
      </dsp:txXfrm>
    </dsp:sp>
    <dsp:sp modelId="{A3D3DB0F-F84D-4B43-83E8-39C31B3ED604}">
      <dsp:nvSpPr>
        <dsp:cNvPr id="0" name=""/>
        <dsp:cNvSpPr/>
      </dsp:nvSpPr>
      <dsp:spPr>
        <a:xfrm rot="16200000">
          <a:off x="1732390" y="799027"/>
          <a:ext cx="3952020" cy="2353964"/>
        </a:xfrm>
        <a:prstGeom prst="flowChartManualOperati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749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Acuerdo de Creación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Reglamento Interior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Manual General de Organización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Manuales de Procedimientos</a:t>
          </a:r>
        </a:p>
      </dsp:txBody>
      <dsp:txXfrm rot="5400000">
        <a:off x="2531418" y="790403"/>
        <a:ext cx="2353964" cy="2371212"/>
      </dsp:txXfrm>
    </dsp:sp>
    <dsp:sp modelId="{E5960BFF-7C45-4384-A84E-55B315D0CA35}">
      <dsp:nvSpPr>
        <dsp:cNvPr id="0" name=""/>
        <dsp:cNvSpPr/>
      </dsp:nvSpPr>
      <dsp:spPr>
        <a:xfrm rot="16200000">
          <a:off x="4262902" y="799027"/>
          <a:ext cx="3952020" cy="2353964"/>
        </a:xfrm>
        <a:prstGeom prst="flowChartManualOperation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749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Criterios de Evaluación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Formatos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Aviso de Privacidad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 dirty="0"/>
            <a:t>Cartas de Consentimiento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700" kern="1200" dirty="0"/>
        </a:p>
      </dsp:txBody>
      <dsp:txXfrm rot="5400000">
        <a:off x="5061930" y="790403"/>
        <a:ext cx="2353964" cy="2371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DF4A0-D3A5-4823-AC2D-BF95E4EFED26}">
      <dsp:nvSpPr>
        <dsp:cNvPr id="0" name=""/>
        <dsp:cNvSpPr/>
      </dsp:nvSpPr>
      <dsp:spPr>
        <a:xfrm>
          <a:off x="0" y="0"/>
          <a:ext cx="6939097" cy="107065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900" kern="1200" dirty="0"/>
            <a:t>Recursos Materiales</a:t>
          </a:r>
        </a:p>
      </dsp:txBody>
      <dsp:txXfrm>
        <a:off x="0" y="0"/>
        <a:ext cx="6939097" cy="1070654"/>
      </dsp:txXfrm>
    </dsp:sp>
    <dsp:sp modelId="{E0F43884-4A58-44ED-9F85-BB6882ADE24E}">
      <dsp:nvSpPr>
        <dsp:cNvPr id="0" name=""/>
        <dsp:cNvSpPr/>
      </dsp:nvSpPr>
      <dsp:spPr>
        <a:xfrm>
          <a:off x="0" y="1070654"/>
          <a:ext cx="3469548" cy="2248373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600" kern="1200" dirty="0"/>
            <a:t>Recursos Humanos</a:t>
          </a:r>
        </a:p>
      </dsp:txBody>
      <dsp:txXfrm>
        <a:off x="0" y="1070654"/>
        <a:ext cx="3469548" cy="2248373"/>
      </dsp:txXfrm>
    </dsp:sp>
    <dsp:sp modelId="{C1DFC518-7DFD-410C-8352-8AF615F294BD}">
      <dsp:nvSpPr>
        <dsp:cNvPr id="0" name=""/>
        <dsp:cNvSpPr/>
      </dsp:nvSpPr>
      <dsp:spPr>
        <a:xfrm>
          <a:off x="3469548" y="1070654"/>
          <a:ext cx="3469548" cy="2248373"/>
        </a:xfrm>
        <a:prstGeom prst="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600" kern="1200" dirty="0"/>
            <a:t>Conectividad</a:t>
          </a:r>
        </a:p>
      </dsp:txBody>
      <dsp:txXfrm>
        <a:off x="3469548" y="1070654"/>
        <a:ext cx="3469548" cy="2248373"/>
      </dsp:txXfrm>
    </dsp:sp>
    <dsp:sp modelId="{55170DF0-1A01-4542-9727-3206DEC2908E}">
      <dsp:nvSpPr>
        <dsp:cNvPr id="0" name=""/>
        <dsp:cNvSpPr/>
      </dsp:nvSpPr>
      <dsp:spPr>
        <a:xfrm>
          <a:off x="0" y="3319027"/>
          <a:ext cx="6939097" cy="24981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C8DD-E0D8-4801-9A8C-9F7D820F745A}">
      <dsp:nvSpPr>
        <dsp:cNvPr id="0" name=""/>
        <dsp:cNvSpPr/>
      </dsp:nvSpPr>
      <dsp:spPr>
        <a:xfrm>
          <a:off x="0" y="507440"/>
          <a:ext cx="1961462" cy="1176877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kern="1200" dirty="0"/>
            <a:t>Funcionarios de Alto Nivel</a:t>
          </a:r>
        </a:p>
      </dsp:txBody>
      <dsp:txXfrm>
        <a:off x="0" y="507440"/>
        <a:ext cx="1961462" cy="1176877"/>
      </dsp:txXfrm>
    </dsp:sp>
    <dsp:sp modelId="{FBAC45FD-246E-4F98-9B1D-EF59BF89D120}">
      <dsp:nvSpPr>
        <dsp:cNvPr id="0" name=""/>
        <dsp:cNvSpPr/>
      </dsp:nvSpPr>
      <dsp:spPr>
        <a:xfrm>
          <a:off x="2157608" y="507440"/>
          <a:ext cx="1961462" cy="1176877"/>
        </a:xfrm>
        <a:prstGeom prst="rect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Administración y manejo de fondos, recursos económicos, financieros y valores</a:t>
          </a:r>
        </a:p>
      </dsp:txBody>
      <dsp:txXfrm>
        <a:off x="2157608" y="507440"/>
        <a:ext cx="1961462" cy="1176877"/>
      </dsp:txXfrm>
    </dsp:sp>
    <dsp:sp modelId="{60FA09EE-0957-4E63-A2EF-ACF6A0EFF41D}">
      <dsp:nvSpPr>
        <dsp:cNvPr id="0" name=""/>
        <dsp:cNvSpPr/>
      </dsp:nvSpPr>
      <dsp:spPr>
        <a:xfrm>
          <a:off x="4315217" y="507440"/>
          <a:ext cx="1961462" cy="1176877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Órganos Internos de Control</a:t>
          </a:r>
        </a:p>
      </dsp:txBody>
      <dsp:txXfrm>
        <a:off x="4315217" y="507440"/>
        <a:ext cx="1961462" cy="1176877"/>
      </dsp:txXfrm>
    </dsp:sp>
    <dsp:sp modelId="{2A4F7694-DA2E-4EF1-B4D2-36044AAABA4C}">
      <dsp:nvSpPr>
        <dsp:cNvPr id="0" name=""/>
        <dsp:cNvSpPr/>
      </dsp:nvSpPr>
      <dsp:spPr>
        <a:xfrm>
          <a:off x="0" y="1880464"/>
          <a:ext cx="1961462" cy="1176877"/>
        </a:xfrm>
        <a:prstGeom prst="rect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Encargados de las adquisiciones</a:t>
          </a:r>
        </a:p>
      </dsp:txBody>
      <dsp:txXfrm>
        <a:off x="0" y="1880464"/>
        <a:ext cx="1961462" cy="1176877"/>
      </dsp:txXfrm>
    </dsp:sp>
    <dsp:sp modelId="{A98B54DE-3558-49E3-B77D-7273914CABCF}">
      <dsp:nvSpPr>
        <dsp:cNvPr id="0" name=""/>
        <dsp:cNvSpPr/>
      </dsp:nvSpPr>
      <dsp:spPr>
        <a:xfrm>
          <a:off x="2157608" y="1880464"/>
          <a:ext cx="1961462" cy="1176877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Responsables de la Obra Pública</a:t>
          </a:r>
        </a:p>
      </dsp:txBody>
      <dsp:txXfrm>
        <a:off x="2157608" y="1880464"/>
        <a:ext cx="1961462" cy="1176877"/>
      </dsp:txXfrm>
    </dsp:sp>
    <dsp:sp modelId="{6B8D5EF0-497E-412D-AFEB-7F7B0AB71339}">
      <dsp:nvSpPr>
        <dsp:cNvPr id="0" name=""/>
        <dsp:cNvSpPr/>
      </dsp:nvSpPr>
      <dsp:spPr>
        <a:xfrm>
          <a:off x="4315217" y="1880464"/>
          <a:ext cx="1961462" cy="1176877"/>
        </a:xfrm>
        <a:prstGeom prst="rect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Inspectores y Verificadores</a:t>
          </a:r>
        </a:p>
      </dsp:txBody>
      <dsp:txXfrm>
        <a:off x="4315217" y="1880464"/>
        <a:ext cx="1961462" cy="1176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21C9A-AEBC-4C45-87F6-4DB9278EBDD0}">
      <dsp:nvSpPr>
        <dsp:cNvPr id="0" name=""/>
        <dsp:cNvSpPr/>
      </dsp:nvSpPr>
      <dsp:spPr>
        <a:xfrm>
          <a:off x="4446" y="0"/>
          <a:ext cx="1560266" cy="4114800"/>
        </a:xfrm>
        <a:prstGeom prst="roundRect">
          <a:avLst>
            <a:gd name="adj" fmla="val 10000"/>
          </a:avLst>
        </a:prstGeom>
        <a:solidFill>
          <a:srgbClr val="CDB0A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cap="small" baseline="0" dirty="0">
              <a:latin typeface="Gotham" panose="02000504050000020004" pitchFamily="2" charset="0"/>
              <a:ea typeface="+mn-ea"/>
              <a:cs typeface="+mn-cs"/>
            </a:rPr>
            <a:t>Evaluación  Médica Toxicológica</a:t>
          </a:r>
        </a:p>
      </dsp:txBody>
      <dsp:txXfrm>
        <a:off x="40602" y="36156"/>
        <a:ext cx="1487954" cy="1162128"/>
      </dsp:txXfrm>
    </dsp:sp>
    <dsp:sp modelId="{0BAAA2C8-E879-4295-A977-BB0DAC57627D}">
      <dsp:nvSpPr>
        <dsp:cNvPr id="0" name=""/>
        <dsp:cNvSpPr/>
      </dsp:nvSpPr>
      <dsp:spPr>
        <a:xfrm>
          <a:off x="160473" y="123454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am" panose="02000504050000020004" pitchFamily="2" charset="0"/>
              <a:ea typeface="+mn-ea"/>
              <a:cs typeface="+mn-cs"/>
            </a:rPr>
            <a:t>Interrogatorio Médico</a:t>
          </a:r>
        </a:p>
      </dsp:txBody>
      <dsp:txXfrm>
        <a:off x="178030" y="1252097"/>
        <a:ext cx="1213099" cy="564324"/>
      </dsp:txXfrm>
    </dsp:sp>
    <dsp:sp modelId="{8F55A915-299B-43F9-BE1E-B8B6D19615C7}">
      <dsp:nvSpPr>
        <dsp:cNvPr id="0" name=""/>
        <dsp:cNvSpPr/>
      </dsp:nvSpPr>
      <dsp:spPr>
        <a:xfrm>
          <a:off x="160473" y="192620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am" panose="02000504050000020004" pitchFamily="2" charset="0"/>
              <a:ea typeface="+mn-ea"/>
              <a:cs typeface="+mn-cs"/>
            </a:rPr>
            <a:t>Exploración Física</a:t>
          </a:r>
        </a:p>
      </dsp:txBody>
      <dsp:txXfrm>
        <a:off x="178030" y="1943757"/>
        <a:ext cx="1213099" cy="564324"/>
      </dsp:txXfrm>
    </dsp:sp>
    <dsp:sp modelId="{CCF3E5F0-50EF-42AE-9680-E591C564B4D7}">
      <dsp:nvSpPr>
        <dsp:cNvPr id="0" name=""/>
        <dsp:cNvSpPr/>
      </dsp:nvSpPr>
      <dsp:spPr>
        <a:xfrm>
          <a:off x="160473" y="261786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am" panose="02000504050000020004" pitchFamily="2" charset="0"/>
              <a:ea typeface="+mn-ea"/>
              <a:cs typeface="+mn-cs"/>
            </a:rPr>
            <a:t>Análisis Clínicos</a:t>
          </a:r>
        </a:p>
      </dsp:txBody>
      <dsp:txXfrm>
        <a:off x="178030" y="2635417"/>
        <a:ext cx="1213099" cy="564324"/>
      </dsp:txXfrm>
    </dsp:sp>
    <dsp:sp modelId="{3B5D73AF-889C-4738-AC55-3C81CCAF6298}">
      <dsp:nvSpPr>
        <dsp:cNvPr id="0" name=""/>
        <dsp:cNvSpPr/>
      </dsp:nvSpPr>
      <dsp:spPr>
        <a:xfrm>
          <a:off x="160473" y="330952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 dirty="0">
              <a:latin typeface="Gotham" panose="02000504050000020004" pitchFamily="2" charset="0"/>
            </a:rPr>
            <a:t>Examen Toxicológico</a:t>
          </a:r>
        </a:p>
      </dsp:txBody>
      <dsp:txXfrm>
        <a:off x="178030" y="3327077"/>
        <a:ext cx="1213099" cy="564324"/>
      </dsp:txXfrm>
    </dsp:sp>
    <dsp:sp modelId="{B07452F7-2033-457F-9F20-9C57286048C8}">
      <dsp:nvSpPr>
        <dsp:cNvPr id="0" name=""/>
        <dsp:cNvSpPr/>
      </dsp:nvSpPr>
      <dsp:spPr>
        <a:xfrm>
          <a:off x="1681732" y="0"/>
          <a:ext cx="1560266" cy="4114800"/>
        </a:xfrm>
        <a:prstGeom prst="roundRect">
          <a:avLst>
            <a:gd name="adj" fmla="val 10000"/>
          </a:avLst>
        </a:prstGeom>
        <a:solidFill>
          <a:srgbClr val="CDB0A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cap="small" baseline="0" dirty="0">
              <a:latin typeface="Gotham" panose="02000504050000020004" pitchFamily="2" charset="0"/>
              <a:ea typeface="+mn-ea"/>
              <a:cs typeface="+mn-cs"/>
            </a:rPr>
            <a:t>Evaluación Psicológica</a:t>
          </a:r>
        </a:p>
      </dsp:txBody>
      <dsp:txXfrm>
        <a:off x="1717888" y="36156"/>
        <a:ext cx="1487954" cy="1162128"/>
      </dsp:txXfrm>
    </dsp:sp>
    <dsp:sp modelId="{E61C5817-3041-4EB5-99DA-1B1F2721C06D}">
      <dsp:nvSpPr>
        <dsp:cNvPr id="0" name=""/>
        <dsp:cNvSpPr/>
      </dsp:nvSpPr>
      <dsp:spPr>
        <a:xfrm>
          <a:off x="1837759" y="1235645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am" panose="02000504050000020004" pitchFamily="2" charset="0"/>
              <a:ea typeface="+mn-ea"/>
              <a:cs typeface="+mn-cs"/>
            </a:rPr>
            <a:t>Pruebas psicométricas</a:t>
          </a:r>
        </a:p>
      </dsp:txBody>
      <dsp:txXfrm>
        <a:off x="1874097" y="1271983"/>
        <a:ext cx="1175537" cy="1167992"/>
      </dsp:txXfrm>
    </dsp:sp>
    <dsp:sp modelId="{C362B375-1251-4769-B0AA-FAA628D17AF1}">
      <dsp:nvSpPr>
        <dsp:cNvPr id="0" name=""/>
        <dsp:cNvSpPr/>
      </dsp:nvSpPr>
      <dsp:spPr>
        <a:xfrm>
          <a:off x="1837759" y="2667186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Entrevista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1874097" y="2703524"/>
        <a:ext cx="1175537" cy="1167992"/>
      </dsp:txXfrm>
    </dsp:sp>
    <dsp:sp modelId="{70A0AE22-867B-4357-AF91-2675342B988D}">
      <dsp:nvSpPr>
        <dsp:cNvPr id="0" name=""/>
        <dsp:cNvSpPr/>
      </dsp:nvSpPr>
      <dsp:spPr>
        <a:xfrm>
          <a:off x="3359019" y="0"/>
          <a:ext cx="1560266" cy="4114800"/>
        </a:xfrm>
        <a:prstGeom prst="roundRect">
          <a:avLst>
            <a:gd name="adj" fmla="val 10000"/>
          </a:avLst>
        </a:prstGeom>
        <a:solidFill>
          <a:srgbClr val="CDB0A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cap="small" baseline="0" dirty="0">
              <a:latin typeface="Gotham" panose="02000504050000020004" pitchFamily="2" charset="0"/>
              <a:ea typeface="+mn-ea"/>
              <a:cs typeface="+mn-cs"/>
            </a:rPr>
            <a:t>Evaluación          de Investigación Socioeconómica</a:t>
          </a:r>
        </a:p>
      </dsp:txBody>
      <dsp:txXfrm>
        <a:off x="3395175" y="36156"/>
        <a:ext cx="1487954" cy="1162128"/>
      </dsp:txXfrm>
    </dsp:sp>
    <dsp:sp modelId="{A65F27B5-CA1F-47A6-9A2D-521C73FF555A}">
      <dsp:nvSpPr>
        <dsp:cNvPr id="0" name=""/>
        <dsp:cNvSpPr/>
      </dsp:nvSpPr>
      <dsp:spPr>
        <a:xfrm>
          <a:off x="3517080" y="1190501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>
              <a:latin typeface="Gotham" panose="02000504050000020004" pitchFamily="2" charset="0"/>
              <a:ea typeface="+mn-ea"/>
              <a:cs typeface="+mn-cs"/>
            </a:rPr>
            <a:t>Aplicación de formato Socioeconómico y entrega de documentos </a:t>
          </a:r>
        </a:p>
      </dsp:txBody>
      <dsp:txXfrm>
        <a:off x="3534637" y="1208058"/>
        <a:ext cx="1213099" cy="564324"/>
      </dsp:txXfrm>
    </dsp:sp>
    <dsp:sp modelId="{227823FD-AD9D-4AD0-BB72-26A5BA804FFC}">
      <dsp:nvSpPr>
        <dsp:cNvPr id="0" name=""/>
        <dsp:cNvSpPr/>
      </dsp:nvSpPr>
      <dsp:spPr>
        <a:xfrm>
          <a:off x="3515045" y="192620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Entrevista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3532602" y="1943757"/>
        <a:ext cx="1213099" cy="564324"/>
      </dsp:txXfrm>
    </dsp:sp>
    <dsp:sp modelId="{57C6A28F-035B-4A9C-80FC-DF5EBF1B9B97}">
      <dsp:nvSpPr>
        <dsp:cNvPr id="0" name=""/>
        <dsp:cNvSpPr/>
      </dsp:nvSpPr>
      <dsp:spPr>
        <a:xfrm>
          <a:off x="3515045" y="261786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Visita domiciliaria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3532602" y="2635417"/>
        <a:ext cx="1213099" cy="564324"/>
      </dsp:txXfrm>
    </dsp:sp>
    <dsp:sp modelId="{12EF117D-9837-444D-9574-C27BB88459A1}">
      <dsp:nvSpPr>
        <dsp:cNvPr id="0" name=""/>
        <dsp:cNvSpPr/>
      </dsp:nvSpPr>
      <dsp:spPr>
        <a:xfrm>
          <a:off x="3515045" y="3309520"/>
          <a:ext cx="1248213" cy="59943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Validación documental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3532602" y="3327077"/>
        <a:ext cx="1213099" cy="564324"/>
      </dsp:txXfrm>
    </dsp:sp>
    <dsp:sp modelId="{2E76E7DC-FCFF-4789-8AD8-58A01FA815EB}">
      <dsp:nvSpPr>
        <dsp:cNvPr id="0" name=""/>
        <dsp:cNvSpPr/>
      </dsp:nvSpPr>
      <dsp:spPr>
        <a:xfrm>
          <a:off x="5036305" y="0"/>
          <a:ext cx="1560266" cy="4114800"/>
        </a:xfrm>
        <a:prstGeom prst="roundRect">
          <a:avLst>
            <a:gd name="adj" fmla="val 10000"/>
          </a:avLst>
        </a:prstGeom>
        <a:solidFill>
          <a:srgbClr val="CDB0A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cap="small" baseline="0" dirty="0">
              <a:latin typeface="Gotham" panose="02000504050000020004" pitchFamily="2" charset="0"/>
              <a:ea typeface="+mn-ea"/>
              <a:cs typeface="+mn-cs"/>
            </a:rPr>
            <a:t>Evaluación Poligráfica</a:t>
          </a:r>
        </a:p>
      </dsp:txBody>
      <dsp:txXfrm>
        <a:off x="5072461" y="36156"/>
        <a:ext cx="1487954" cy="1162128"/>
      </dsp:txXfrm>
    </dsp:sp>
    <dsp:sp modelId="{D575A08D-32C6-4B11-BCAF-F4DF894596FF}">
      <dsp:nvSpPr>
        <dsp:cNvPr id="0" name=""/>
        <dsp:cNvSpPr/>
      </dsp:nvSpPr>
      <dsp:spPr>
        <a:xfrm>
          <a:off x="5192332" y="1235645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Entrevista poligráfica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5228670" y="1271983"/>
        <a:ext cx="1175537" cy="1167992"/>
      </dsp:txXfrm>
    </dsp:sp>
    <dsp:sp modelId="{8CFBB750-0848-4F77-8907-48BC527E2F25}">
      <dsp:nvSpPr>
        <dsp:cNvPr id="0" name=""/>
        <dsp:cNvSpPr/>
      </dsp:nvSpPr>
      <dsp:spPr>
        <a:xfrm>
          <a:off x="5192332" y="2667186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Recolección de Data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5228670" y="2703524"/>
        <a:ext cx="1175537" cy="1167992"/>
      </dsp:txXfrm>
    </dsp:sp>
    <dsp:sp modelId="{188F8F99-2A6A-4457-8903-A10C533BABB6}">
      <dsp:nvSpPr>
        <dsp:cNvPr id="0" name=""/>
        <dsp:cNvSpPr/>
      </dsp:nvSpPr>
      <dsp:spPr>
        <a:xfrm>
          <a:off x="6713592" y="0"/>
          <a:ext cx="1560266" cy="4114800"/>
        </a:xfrm>
        <a:prstGeom prst="roundRect">
          <a:avLst>
            <a:gd name="adj" fmla="val 10000"/>
          </a:avLst>
        </a:prstGeom>
        <a:solidFill>
          <a:srgbClr val="CDB0A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cap="small" baseline="0" dirty="0">
              <a:latin typeface="Gotham" panose="02000504050000020004" pitchFamily="2" charset="0"/>
              <a:ea typeface="+mn-ea"/>
              <a:cs typeface="+mn-cs"/>
            </a:rPr>
            <a:t>Resultado Final</a:t>
          </a:r>
        </a:p>
      </dsp:txBody>
      <dsp:txXfrm>
        <a:off x="6749748" y="36156"/>
        <a:ext cx="1487954" cy="1162128"/>
      </dsp:txXfrm>
    </dsp:sp>
    <dsp:sp modelId="{EF884796-1C68-4C4F-8417-9E96E12DF36A}">
      <dsp:nvSpPr>
        <dsp:cNvPr id="0" name=""/>
        <dsp:cNvSpPr/>
      </dsp:nvSpPr>
      <dsp:spPr>
        <a:xfrm>
          <a:off x="6869618" y="1235645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Análisis de Resultados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6905956" y="1271983"/>
        <a:ext cx="1175537" cy="1167992"/>
      </dsp:txXfrm>
    </dsp:sp>
    <dsp:sp modelId="{4FE1FA46-23AE-4406-B371-6BC8272D1381}">
      <dsp:nvSpPr>
        <dsp:cNvPr id="0" name=""/>
        <dsp:cNvSpPr/>
      </dsp:nvSpPr>
      <dsp:spPr>
        <a:xfrm>
          <a:off x="6869618" y="2667186"/>
          <a:ext cx="1248213" cy="1240668"/>
        </a:xfrm>
        <a:prstGeom prst="roundRect">
          <a:avLst>
            <a:gd name="adj" fmla="val 10000"/>
          </a:avLst>
        </a:prstGeom>
        <a:solidFill>
          <a:srgbClr val="EADED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latin typeface="Gotham" panose="02000504050000020004" pitchFamily="2" charset="0"/>
              <a:ea typeface="+mn-ea"/>
              <a:cs typeface="+mn-cs"/>
            </a:rPr>
            <a:t>Emisión de Resultado Integral</a:t>
          </a:r>
          <a:endParaRPr lang="es-MX" sz="1050" kern="1200" dirty="0">
            <a:latin typeface="Gotham" panose="02000504050000020004" pitchFamily="2" charset="0"/>
            <a:ea typeface="+mn-ea"/>
            <a:cs typeface="+mn-cs"/>
          </a:endParaRPr>
        </a:p>
      </dsp:txBody>
      <dsp:txXfrm>
        <a:off x="6905956" y="2703524"/>
        <a:ext cx="1175537" cy="116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5E06A-F527-4D84-81F6-0D1A54D9035B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CA9B-250C-4D16-B955-A8F5A4076B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7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 /><Relationship Id="rId13" Type="http://schemas.openxmlformats.org/officeDocument/2006/relationships/image" Target="../media/image14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sv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svg" /><Relationship Id="rId4" Type="http://schemas.openxmlformats.org/officeDocument/2006/relationships/image" Target="../media/image5.png" /><Relationship Id="rId9" Type="http://schemas.openxmlformats.org/officeDocument/2006/relationships/image" Target="../media/image10.png" /><Relationship Id="rId14" Type="http://schemas.openxmlformats.org/officeDocument/2006/relationships/image" Target="../media/image15.sv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1.xml" /><Relationship Id="rId11" Type="http://schemas.openxmlformats.org/officeDocument/2006/relationships/image" Target="../media/image17.jpeg" /><Relationship Id="rId5" Type="http://schemas.openxmlformats.org/officeDocument/2006/relationships/diagramData" Target="../diagrams/data1.xml" /><Relationship Id="rId10" Type="http://schemas.openxmlformats.org/officeDocument/2006/relationships/image" Target="../media/image16.png" /><Relationship Id="rId4" Type="http://schemas.openxmlformats.org/officeDocument/2006/relationships/image" Target="../media/image5.png" /><Relationship Id="rId9" Type="http://schemas.microsoft.com/office/2007/relationships/diagramDrawing" Target="../diagrams/drawing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2.xml" /><Relationship Id="rId12" Type="http://schemas.openxmlformats.org/officeDocument/2006/relationships/image" Target="../media/image20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2.xml" /><Relationship Id="rId11" Type="http://schemas.openxmlformats.org/officeDocument/2006/relationships/image" Target="../media/image19.jpeg" /><Relationship Id="rId5" Type="http://schemas.openxmlformats.org/officeDocument/2006/relationships/diagramData" Target="../diagrams/data2.xml" /><Relationship Id="rId10" Type="http://schemas.openxmlformats.org/officeDocument/2006/relationships/image" Target="../media/image18.jpeg" /><Relationship Id="rId4" Type="http://schemas.openxmlformats.org/officeDocument/2006/relationships/image" Target="../media/image5.png" /><Relationship Id="rId9" Type="http://schemas.microsoft.com/office/2007/relationships/diagramDrawing" Target="../diagrams/drawing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3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3.xml" /><Relationship Id="rId5" Type="http://schemas.openxmlformats.org/officeDocument/2006/relationships/diagramData" Target="../diagrams/data3.xml" /><Relationship Id="rId10" Type="http://schemas.openxmlformats.org/officeDocument/2006/relationships/image" Target="../media/image21.jpeg" /><Relationship Id="rId4" Type="http://schemas.openxmlformats.org/officeDocument/2006/relationships/image" Target="../media/image5.png" /><Relationship Id="rId9" Type="http://schemas.microsoft.com/office/2007/relationships/diagramDrawing" Target="../diagrams/drawing3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 /><Relationship Id="rId13" Type="http://schemas.openxmlformats.org/officeDocument/2006/relationships/image" Target="../media/image30.png" /><Relationship Id="rId18" Type="http://schemas.microsoft.com/office/2007/relationships/hdphoto" Target="../media/hdphoto1.wdp" /><Relationship Id="rId3" Type="http://schemas.openxmlformats.org/officeDocument/2006/relationships/image" Target="../media/image4.png" /><Relationship Id="rId7" Type="http://schemas.openxmlformats.org/officeDocument/2006/relationships/image" Target="../media/image24.png" /><Relationship Id="rId12" Type="http://schemas.openxmlformats.org/officeDocument/2006/relationships/image" Target="../media/image29.svg" /><Relationship Id="rId17" Type="http://schemas.openxmlformats.org/officeDocument/2006/relationships/image" Target="../media/image34.png" /><Relationship Id="rId2" Type="http://schemas.openxmlformats.org/officeDocument/2006/relationships/image" Target="../media/image3.png" /><Relationship Id="rId16" Type="http://schemas.openxmlformats.org/officeDocument/2006/relationships/image" Target="../media/image33.jpeg" /><Relationship Id="rId20" Type="http://schemas.microsoft.com/office/2007/relationships/hdphoto" Target="../media/hdphoto2.wdp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svg" /><Relationship Id="rId11" Type="http://schemas.openxmlformats.org/officeDocument/2006/relationships/image" Target="../media/image28.png" /><Relationship Id="rId5" Type="http://schemas.openxmlformats.org/officeDocument/2006/relationships/image" Target="../media/image22.png" /><Relationship Id="rId15" Type="http://schemas.openxmlformats.org/officeDocument/2006/relationships/image" Target="../media/image32.png" /><Relationship Id="rId10" Type="http://schemas.openxmlformats.org/officeDocument/2006/relationships/image" Target="../media/image27.svg" /><Relationship Id="rId19" Type="http://schemas.openxmlformats.org/officeDocument/2006/relationships/image" Target="../media/image35.png" /><Relationship Id="rId4" Type="http://schemas.openxmlformats.org/officeDocument/2006/relationships/image" Target="../media/image5.png" /><Relationship Id="rId9" Type="http://schemas.openxmlformats.org/officeDocument/2006/relationships/image" Target="../media/image26.png" /><Relationship Id="rId14" Type="http://schemas.openxmlformats.org/officeDocument/2006/relationships/image" Target="../media/image31.sv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 /><Relationship Id="rId13" Type="http://schemas.openxmlformats.org/officeDocument/2006/relationships/image" Target="../media/image39.svg" /><Relationship Id="rId18" Type="http://schemas.openxmlformats.org/officeDocument/2006/relationships/image" Target="../media/image44.png" /><Relationship Id="rId3" Type="http://schemas.openxmlformats.org/officeDocument/2006/relationships/image" Target="../media/image4.png" /><Relationship Id="rId21" Type="http://schemas.openxmlformats.org/officeDocument/2006/relationships/image" Target="../media/image47.png" /><Relationship Id="rId7" Type="http://schemas.openxmlformats.org/officeDocument/2006/relationships/diagramQuickStyle" Target="../diagrams/quickStyle4.xml" /><Relationship Id="rId12" Type="http://schemas.openxmlformats.org/officeDocument/2006/relationships/image" Target="../media/image38.png" /><Relationship Id="rId17" Type="http://schemas.openxmlformats.org/officeDocument/2006/relationships/image" Target="../media/image43.svg" /><Relationship Id="rId2" Type="http://schemas.openxmlformats.org/officeDocument/2006/relationships/image" Target="../media/image3.png" /><Relationship Id="rId16" Type="http://schemas.openxmlformats.org/officeDocument/2006/relationships/image" Target="../media/image42.png" /><Relationship Id="rId20" Type="http://schemas.openxmlformats.org/officeDocument/2006/relationships/image" Target="../media/image46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4.xml" /><Relationship Id="rId11" Type="http://schemas.openxmlformats.org/officeDocument/2006/relationships/image" Target="../media/image37.svg" /><Relationship Id="rId5" Type="http://schemas.openxmlformats.org/officeDocument/2006/relationships/diagramData" Target="../diagrams/data4.xml" /><Relationship Id="rId15" Type="http://schemas.openxmlformats.org/officeDocument/2006/relationships/image" Target="../media/image41.svg" /><Relationship Id="rId23" Type="http://schemas.openxmlformats.org/officeDocument/2006/relationships/image" Target="../media/image49.jpeg" /><Relationship Id="rId10" Type="http://schemas.openxmlformats.org/officeDocument/2006/relationships/image" Target="../media/image36.png" /><Relationship Id="rId19" Type="http://schemas.openxmlformats.org/officeDocument/2006/relationships/image" Target="../media/image45.svg" /><Relationship Id="rId4" Type="http://schemas.openxmlformats.org/officeDocument/2006/relationships/image" Target="../media/image5.png" /><Relationship Id="rId9" Type="http://schemas.microsoft.com/office/2007/relationships/diagramDrawing" Target="../diagrams/drawing4.xml" /><Relationship Id="rId14" Type="http://schemas.openxmlformats.org/officeDocument/2006/relationships/image" Target="../media/image40.png" /><Relationship Id="rId22" Type="http://schemas.openxmlformats.org/officeDocument/2006/relationships/image" Target="../media/image48.sv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2C974C4-3D55-A3F8-046A-4BA5AF85B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A20731-34BB-FD5B-20CC-10D3713F2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13" y="402028"/>
            <a:ext cx="4237972" cy="4239878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A2A2E3A-84D2-441E-54CA-42C1F508444F}"/>
              </a:ext>
            </a:extLst>
          </p:cNvPr>
          <p:cNvCxnSpPr>
            <a:cxnSpLocks/>
          </p:cNvCxnSpPr>
          <p:nvPr/>
        </p:nvCxnSpPr>
        <p:spPr>
          <a:xfrm>
            <a:off x="3224518" y="4953000"/>
            <a:ext cx="5742962" cy="0"/>
          </a:xfrm>
          <a:prstGeom prst="line">
            <a:avLst/>
          </a:prstGeom>
          <a:ln w="12700">
            <a:solidFill>
              <a:srgbClr val="C59C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6017064" y="5949597"/>
            <a:ext cx="2745936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lang="es-MX" sz="4000" spc="0" dirty="0">
                <a:solidFill>
                  <a:srgbClr val="C49B6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YUCATÁN</a:t>
            </a:r>
            <a:endParaRPr sz="4000" dirty="0">
              <a:solidFill>
                <a:srgbClr val="C49B6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912692" y="5416401"/>
            <a:ext cx="2985592" cy="5331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200"/>
              </a:lnSpc>
              <a:spcBef>
                <a:spcPts val="210"/>
              </a:spcBef>
            </a:pPr>
            <a:r>
              <a:rPr lang="es-MX" sz="5400" spc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MÉRIDA</a:t>
            </a:r>
            <a:endParaRPr sz="54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" y="-66929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D03048-212B-405C-B0F2-B35BDAD59AC0}"/>
              </a:ext>
            </a:extLst>
          </p:cNvPr>
          <p:cNvSpPr txBox="1"/>
          <p:nvPr/>
        </p:nvSpPr>
        <p:spPr>
          <a:xfrm>
            <a:off x="2438400" y="939366"/>
            <a:ext cx="8077200" cy="336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r>
              <a:rPr lang="es-MX" sz="40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ESTADO DE MÉXICO</a:t>
            </a:r>
            <a:endParaRPr lang="es-MX" sz="40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r>
              <a:rPr lang="es-MX" sz="4000" b="1" spc="4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EVALUACIÓN DE CONFIANZA </a:t>
            </a: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2000"/>
              </a:lnSpc>
              <a:spcBef>
                <a:spcPts val="100"/>
              </a:spcBef>
            </a:pPr>
            <a:endParaRPr lang="es-MX" sz="4000" b="1" spc="4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6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13693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609600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spc="0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ANTECEDENTES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A87D985-729C-41DB-96BE-AFB8F90360BE}"/>
              </a:ext>
            </a:extLst>
          </p:cNvPr>
          <p:cNvCxnSpPr/>
          <p:nvPr/>
        </p:nvCxnSpPr>
        <p:spPr>
          <a:xfrm>
            <a:off x="520873" y="3305610"/>
            <a:ext cx="1849650" cy="0"/>
          </a:xfrm>
          <a:prstGeom prst="line">
            <a:avLst/>
          </a:prstGeom>
          <a:ln w="76200">
            <a:solidFill>
              <a:srgbClr val="B3B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5F53D0A-06AF-42EC-8AD7-30A81913BF96}"/>
              </a:ext>
            </a:extLst>
          </p:cNvPr>
          <p:cNvCxnSpPr/>
          <p:nvPr/>
        </p:nvCxnSpPr>
        <p:spPr>
          <a:xfrm>
            <a:off x="1426158" y="3348339"/>
            <a:ext cx="0" cy="470019"/>
          </a:xfrm>
          <a:prstGeom prst="line">
            <a:avLst/>
          </a:prstGeom>
          <a:ln w="38100">
            <a:solidFill>
              <a:srgbClr val="B3B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5FDCEF7-706F-4D50-B3FF-049599761D5F}"/>
              </a:ext>
            </a:extLst>
          </p:cNvPr>
          <p:cNvCxnSpPr/>
          <p:nvPr/>
        </p:nvCxnSpPr>
        <p:spPr>
          <a:xfrm>
            <a:off x="2370523" y="3305610"/>
            <a:ext cx="1849650" cy="0"/>
          </a:xfrm>
          <a:prstGeom prst="line">
            <a:avLst/>
          </a:prstGeom>
          <a:ln w="76200">
            <a:solidFill>
              <a:srgbClr val="F04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9366832-6137-4430-8C03-090A9ACB23BB}"/>
              </a:ext>
            </a:extLst>
          </p:cNvPr>
          <p:cNvCxnSpPr/>
          <p:nvPr/>
        </p:nvCxnSpPr>
        <p:spPr>
          <a:xfrm>
            <a:off x="3292900" y="2835591"/>
            <a:ext cx="0" cy="470019"/>
          </a:xfrm>
          <a:prstGeom prst="line">
            <a:avLst/>
          </a:prstGeom>
          <a:ln w="38100">
            <a:solidFill>
              <a:srgbClr val="F040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FE97227-693E-47FF-A376-CA92F319A91D}"/>
              </a:ext>
            </a:extLst>
          </p:cNvPr>
          <p:cNvCxnSpPr/>
          <p:nvPr/>
        </p:nvCxnSpPr>
        <p:spPr>
          <a:xfrm>
            <a:off x="4220173" y="3305610"/>
            <a:ext cx="18496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BD62080-6612-4251-82BC-571AAEF8590E}"/>
              </a:ext>
            </a:extLst>
          </p:cNvPr>
          <p:cNvCxnSpPr/>
          <p:nvPr/>
        </p:nvCxnSpPr>
        <p:spPr>
          <a:xfrm>
            <a:off x="5125458" y="3348339"/>
            <a:ext cx="0" cy="47001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65C7380-7D7F-4A59-A2B0-EC9AAA52C1FB}"/>
              </a:ext>
            </a:extLst>
          </p:cNvPr>
          <p:cNvCxnSpPr/>
          <p:nvPr/>
        </p:nvCxnSpPr>
        <p:spPr>
          <a:xfrm>
            <a:off x="6069823" y="3305610"/>
            <a:ext cx="1849650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F7675D3-C7AB-4B95-B2EC-486C9C0FE53A}"/>
              </a:ext>
            </a:extLst>
          </p:cNvPr>
          <p:cNvCxnSpPr/>
          <p:nvPr/>
        </p:nvCxnSpPr>
        <p:spPr>
          <a:xfrm>
            <a:off x="6992200" y="2835591"/>
            <a:ext cx="0" cy="470019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4076960-4392-4610-8B6C-50D97A6BD376}"/>
              </a:ext>
            </a:extLst>
          </p:cNvPr>
          <p:cNvSpPr txBox="1"/>
          <p:nvPr/>
        </p:nvSpPr>
        <p:spPr>
          <a:xfrm>
            <a:off x="1818150" y="3464187"/>
            <a:ext cx="2104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El 17 de septiembre de 2012 es creada la Unidad Estatal de Certificación de Confianza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223CE39-621E-493A-BE6C-9822742A0642}"/>
              </a:ext>
            </a:extLst>
          </p:cNvPr>
          <p:cNvGrpSpPr/>
          <p:nvPr/>
        </p:nvGrpSpPr>
        <p:grpSpPr>
          <a:xfrm>
            <a:off x="1131328" y="3962400"/>
            <a:ext cx="589659" cy="586696"/>
            <a:chOff x="1247687" y="1975636"/>
            <a:chExt cx="589659" cy="586696"/>
          </a:xfrm>
          <a:solidFill>
            <a:srgbClr val="8F8FFF"/>
          </a:solidFill>
        </p:grpSpPr>
        <p:sp>
          <p:nvSpPr>
            <p:cNvPr id="21" name="Elipse 181">
              <a:extLst>
                <a:ext uri="{FF2B5EF4-FFF2-40B4-BE49-F238E27FC236}">
                  <a16:creationId xmlns:a16="http://schemas.microsoft.com/office/drawing/2014/main" id="{EFF0AF65-817E-4072-8812-F7DB2D56B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687" y="1975636"/>
              <a:ext cx="589659" cy="58669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pic>
          <p:nvPicPr>
            <p:cNvPr id="22" name="Gráfico 42" descr="Icono contrato">
              <a:extLst>
                <a:ext uri="{FF2B5EF4-FFF2-40B4-BE49-F238E27FC236}">
                  <a16:creationId xmlns:a16="http://schemas.microsoft.com/office/drawing/2014/main" id="{49A537A0-378B-471E-845E-808C0F61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90256" y="2065971"/>
              <a:ext cx="304519" cy="406025"/>
            </a:xfrm>
            <a:prstGeom prst="rect">
              <a:avLst/>
            </a:prstGeom>
            <a:grpFill/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9147863-1C20-4197-9377-8CC3D902D20C}"/>
              </a:ext>
            </a:extLst>
          </p:cNvPr>
          <p:cNvSpPr txBox="1"/>
          <p:nvPr/>
        </p:nvSpPr>
        <p:spPr>
          <a:xfrm>
            <a:off x="3655866" y="1521178"/>
            <a:ext cx="2104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El 23 de junio de 2013, se formalizó su estructura de organización.</a:t>
            </a:r>
          </a:p>
        </p:txBody>
      </p:sp>
      <p:sp>
        <p:nvSpPr>
          <p:cNvPr id="24" name="Elipse 181">
            <a:extLst>
              <a:ext uri="{FF2B5EF4-FFF2-40B4-BE49-F238E27FC236}">
                <a16:creationId xmlns:a16="http://schemas.microsoft.com/office/drawing/2014/main" id="{6E39829B-8AAC-4F03-8537-F6D42A0B2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183" y="2186510"/>
            <a:ext cx="589659" cy="586696"/>
          </a:xfrm>
          <a:prstGeom prst="ellipse">
            <a:avLst/>
          </a:prstGeom>
          <a:solidFill>
            <a:srgbClr val="F68E7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58292D2-E6E4-4B85-9E6F-1E281DB9DF7B}"/>
              </a:ext>
            </a:extLst>
          </p:cNvPr>
          <p:cNvSpPr txBox="1"/>
          <p:nvPr/>
        </p:nvSpPr>
        <p:spPr>
          <a:xfrm>
            <a:off x="5557589" y="3462663"/>
            <a:ext cx="2104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El 24 de septiembre de 2013 es publicado su Reglamento Interior y el 8 de octubre de 2013 su Manual General de Organización </a:t>
            </a:r>
          </a:p>
        </p:txBody>
      </p:sp>
      <p:sp>
        <p:nvSpPr>
          <p:cNvPr id="27" name="Elipse 181">
            <a:extLst>
              <a:ext uri="{FF2B5EF4-FFF2-40B4-BE49-F238E27FC236}">
                <a16:creationId xmlns:a16="http://schemas.microsoft.com/office/drawing/2014/main" id="{A0563C62-B917-4CF6-84D0-C4F2EFCA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659" y="3840186"/>
            <a:ext cx="589659" cy="586696"/>
          </a:xfrm>
          <a:prstGeom prst="ellipse">
            <a:avLst/>
          </a:prstGeom>
          <a:solidFill>
            <a:srgbClr val="CAE8AA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1951019-87CD-43C3-BB1C-A66A2624E35C}"/>
              </a:ext>
            </a:extLst>
          </p:cNvPr>
          <p:cNvSpPr txBox="1"/>
          <p:nvPr/>
        </p:nvSpPr>
        <p:spPr>
          <a:xfrm>
            <a:off x="9009393" y="3478597"/>
            <a:ext cx="2104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El 15 de julio de 2022 fue actualizado el marco normativo y se denomina como Unidad Estatal de Evaluación de Confianza</a:t>
            </a:r>
          </a:p>
        </p:txBody>
      </p:sp>
      <p:sp>
        <p:nvSpPr>
          <p:cNvPr id="29" name="Elipse 181">
            <a:extLst>
              <a:ext uri="{FF2B5EF4-FFF2-40B4-BE49-F238E27FC236}">
                <a16:creationId xmlns:a16="http://schemas.microsoft.com/office/drawing/2014/main" id="{FBA20B9D-1680-4A00-AFFB-59E50F93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166" y="2162136"/>
            <a:ext cx="589659" cy="5866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E492156-2334-43E3-988F-2118BD2A11F8}"/>
              </a:ext>
            </a:extLst>
          </p:cNvPr>
          <p:cNvCxnSpPr/>
          <p:nvPr/>
        </p:nvCxnSpPr>
        <p:spPr>
          <a:xfrm>
            <a:off x="7919473" y="3305610"/>
            <a:ext cx="184965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B387484-549E-4A2A-9BD0-6CE4AEBECFF3}"/>
              </a:ext>
            </a:extLst>
          </p:cNvPr>
          <p:cNvCxnSpPr/>
          <p:nvPr/>
        </p:nvCxnSpPr>
        <p:spPr>
          <a:xfrm>
            <a:off x="8518838" y="3348339"/>
            <a:ext cx="0" cy="4700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181">
            <a:extLst>
              <a:ext uri="{FF2B5EF4-FFF2-40B4-BE49-F238E27FC236}">
                <a16:creationId xmlns:a16="http://schemas.microsoft.com/office/drawing/2014/main" id="{46CFE726-FFB3-41E2-AFC3-16C27B43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008" y="3855370"/>
            <a:ext cx="589659" cy="586696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89C04A-EF86-4BD2-8B95-442A34D1C2AD}"/>
              </a:ext>
            </a:extLst>
          </p:cNvPr>
          <p:cNvSpPr txBox="1"/>
          <p:nvPr/>
        </p:nvSpPr>
        <p:spPr>
          <a:xfrm>
            <a:off x="7285104" y="1473986"/>
            <a:ext cx="2104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El 02 de octubre de 2013 inicia a operar la Unidad.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6446A1F-8932-4FD3-A58E-F184A057CC90}"/>
              </a:ext>
            </a:extLst>
          </p:cNvPr>
          <p:cNvCxnSpPr/>
          <p:nvPr/>
        </p:nvCxnSpPr>
        <p:spPr>
          <a:xfrm>
            <a:off x="9656550" y="3305610"/>
            <a:ext cx="1849650" cy="0"/>
          </a:xfrm>
          <a:prstGeom prst="line">
            <a:avLst/>
          </a:prstGeom>
          <a:ln w="76200">
            <a:solidFill>
              <a:srgbClr val="A82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áfico 60" descr="Lista de comprobación">
            <a:extLst>
              <a:ext uri="{FF2B5EF4-FFF2-40B4-BE49-F238E27FC236}">
                <a16:creationId xmlns:a16="http://schemas.microsoft.com/office/drawing/2014/main" id="{20489145-0A79-4724-A7B2-7643E8A67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71254" y="3888758"/>
            <a:ext cx="504207" cy="504207"/>
          </a:xfrm>
          <a:prstGeom prst="rect">
            <a:avLst/>
          </a:prstGeom>
        </p:spPr>
      </p:pic>
      <p:pic>
        <p:nvPicPr>
          <p:cNvPr id="5" name="Gráfico 4" descr="Documento">
            <a:extLst>
              <a:ext uri="{FF2B5EF4-FFF2-40B4-BE49-F238E27FC236}">
                <a16:creationId xmlns:a16="http://schemas.microsoft.com/office/drawing/2014/main" id="{5E2C65CF-96C0-4ED9-9E03-9B8EBF673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7190" y="2218726"/>
            <a:ext cx="470020" cy="470020"/>
          </a:xfrm>
          <a:prstGeom prst="rect">
            <a:avLst/>
          </a:prstGeom>
        </p:spPr>
      </p:pic>
      <p:pic>
        <p:nvPicPr>
          <p:cNvPr id="7" name="Gráfico 6" descr="Diagrama de flujo">
            <a:extLst>
              <a:ext uri="{FF2B5EF4-FFF2-40B4-BE49-F238E27FC236}">
                <a16:creationId xmlns:a16="http://schemas.microsoft.com/office/drawing/2014/main" id="{660073E3-D214-4F4A-ACBE-D7AD14DC2D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5189" y="2217704"/>
            <a:ext cx="502528" cy="502528"/>
          </a:xfrm>
          <a:prstGeom prst="rect">
            <a:avLst/>
          </a:prstGeom>
        </p:spPr>
      </p:pic>
      <p:pic>
        <p:nvPicPr>
          <p:cNvPr id="64" name="Gráfico 63" descr="Libro abierto">
            <a:extLst>
              <a:ext uri="{FF2B5EF4-FFF2-40B4-BE49-F238E27FC236}">
                <a16:creationId xmlns:a16="http://schemas.microsoft.com/office/drawing/2014/main" id="{C0C4E859-34E5-475C-8F3A-96EE91A233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89292" y="3934628"/>
            <a:ext cx="459090" cy="45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" y="6682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609600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NORMATIVIDAD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261F48F-1C0F-44CF-8D4B-5652E4369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133248"/>
              </p:ext>
            </p:extLst>
          </p:nvPr>
        </p:nvGraphicFramePr>
        <p:xfrm>
          <a:off x="482601" y="1211327"/>
          <a:ext cx="7416800" cy="395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CCXVI Número 300 IMPRESOS SECCIÓN SEGUNDA">
            <a:extLst>
              <a:ext uri="{FF2B5EF4-FFF2-40B4-BE49-F238E27FC236}">
                <a16:creationId xmlns:a16="http://schemas.microsoft.com/office/drawing/2014/main" id="{0C2AE7D7-8494-4938-BFF6-66D5CE2A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05" y="1543640"/>
            <a:ext cx="2331785" cy="30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AFECED-2322-45B3-93EA-461510BDB02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29306" r="1505" b="22916"/>
          <a:stretch/>
        </p:blipFill>
        <p:spPr>
          <a:xfrm>
            <a:off x="9643172" y="2723990"/>
            <a:ext cx="2167828" cy="23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" y="7162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609600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ASPECTOS A CONSIDERAR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261F48F-1C0F-44CF-8D4B-5652E4369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031608"/>
              </p:ext>
            </p:extLst>
          </p:nvPr>
        </p:nvGraphicFramePr>
        <p:xfrm>
          <a:off x="337598" y="1536553"/>
          <a:ext cx="6939097" cy="356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440CC69-1C73-4A2A-BDF4-F70480DC51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51" y="1624715"/>
            <a:ext cx="2415134" cy="18113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09527D-33BD-4CA6-8CA6-8B96A97608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13" y="2763788"/>
            <a:ext cx="2164747" cy="16235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9B9F3D2-FF64-4A09-9CC7-BEEBB5D8A2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97" y="3341622"/>
            <a:ext cx="2328888" cy="17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1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42" y="13693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762000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PERFILES A EVALUAR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BEF6D34-535A-472A-AE65-2BA73CBFF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575941"/>
              </p:ext>
            </p:extLst>
          </p:nvPr>
        </p:nvGraphicFramePr>
        <p:xfrm>
          <a:off x="609600" y="1422422"/>
          <a:ext cx="6276680" cy="356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1F7E7ED5-D066-4EA4-A88A-7AC0D95407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41014"/>
            <a:ext cx="3283197" cy="24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5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685800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EVALUACIÓN DE CONFIANZA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E6DFCCE3-CB18-4182-9FE8-F0CBADA7E35B}"/>
              </a:ext>
            </a:extLst>
          </p:cNvPr>
          <p:cNvGrpSpPr/>
          <p:nvPr/>
        </p:nvGrpSpPr>
        <p:grpSpPr>
          <a:xfrm>
            <a:off x="609600" y="1168400"/>
            <a:ext cx="8179938" cy="2714795"/>
            <a:chOff x="787669" y="1659464"/>
            <a:chExt cx="11215343" cy="4171917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C42A3DC8-CA94-4C14-ABD7-E65FE8DAD1B0}"/>
                </a:ext>
              </a:extLst>
            </p:cNvPr>
            <p:cNvGrpSpPr/>
            <p:nvPr/>
          </p:nvGrpSpPr>
          <p:grpSpPr>
            <a:xfrm>
              <a:off x="787669" y="1659464"/>
              <a:ext cx="11215343" cy="4171917"/>
              <a:chOff x="1738030" y="1520638"/>
              <a:chExt cx="9518072" cy="3540561"/>
            </a:xfrm>
          </p:grpSpPr>
          <p:grpSp>
            <p:nvGrpSpPr>
              <p:cNvPr id="40" name="Grupo 39" descr="Piezas de Puzzle">
                <a:extLst>
                  <a:ext uri="{FF2B5EF4-FFF2-40B4-BE49-F238E27FC236}">
                    <a16:creationId xmlns:a16="http://schemas.microsoft.com/office/drawing/2014/main" id="{C33D9A2F-3E2E-40A0-B9AB-5BC686A52412}"/>
                  </a:ext>
                </a:extLst>
              </p:cNvPr>
              <p:cNvGrpSpPr/>
              <p:nvPr/>
            </p:nvGrpSpPr>
            <p:grpSpPr>
              <a:xfrm>
                <a:off x="1738030" y="1520638"/>
                <a:ext cx="9518072" cy="3540561"/>
                <a:chOff x="528638" y="3070226"/>
                <a:chExt cx="3025776" cy="1125537"/>
              </a:xfrm>
            </p:grpSpPr>
            <p:sp>
              <p:nvSpPr>
                <p:cNvPr id="51" name="Forma libre 77">
                  <a:extLst>
                    <a:ext uri="{FF2B5EF4-FFF2-40B4-BE49-F238E27FC236}">
                      <a16:creationId xmlns:a16="http://schemas.microsoft.com/office/drawing/2014/main" id="{D7971719-D222-400F-82B3-E3A121D04F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638" y="3070226"/>
                  <a:ext cx="896938" cy="898525"/>
                </a:xfrm>
                <a:custGeom>
                  <a:avLst/>
                  <a:gdLst>
                    <a:gd name="T0" fmla="*/ 245 w 285"/>
                    <a:gd name="T1" fmla="*/ 139 h 285"/>
                    <a:gd name="T2" fmla="*/ 213 w 285"/>
                    <a:gd name="T3" fmla="*/ 156 h 285"/>
                    <a:gd name="T4" fmla="*/ 213 w 285"/>
                    <a:gd name="T5" fmla="*/ 133 h 285"/>
                    <a:gd name="T6" fmla="*/ 213 w 285"/>
                    <a:gd name="T7" fmla="*/ 72 h 285"/>
                    <a:gd name="T8" fmla="*/ 213 w 285"/>
                    <a:gd name="T9" fmla="*/ 72 h 285"/>
                    <a:gd name="T10" fmla="*/ 130 w 285"/>
                    <a:gd name="T11" fmla="*/ 72 h 285"/>
                    <a:gd name="T12" fmla="*/ 146 w 285"/>
                    <a:gd name="T13" fmla="*/ 40 h 285"/>
                    <a:gd name="T14" fmla="*/ 106 w 285"/>
                    <a:gd name="T15" fmla="*/ 0 h 285"/>
                    <a:gd name="T16" fmla="*/ 67 w 285"/>
                    <a:gd name="T17" fmla="*/ 40 h 285"/>
                    <a:gd name="T18" fmla="*/ 83 w 285"/>
                    <a:gd name="T19" fmla="*/ 72 h 285"/>
                    <a:gd name="T20" fmla="*/ 0 w 285"/>
                    <a:gd name="T21" fmla="*/ 72 h 285"/>
                    <a:gd name="T22" fmla="*/ 0 w 285"/>
                    <a:gd name="T23" fmla="*/ 133 h 285"/>
                    <a:gd name="T24" fmla="*/ 20 w 285"/>
                    <a:gd name="T25" fmla="*/ 129 h 285"/>
                    <a:gd name="T26" fmla="*/ 70 w 285"/>
                    <a:gd name="T27" fmla="*/ 179 h 285"/>
                    <a:gd name="T28" fmla="*/ 20 w 285"/>
                    <a:gd name="T29" fmla="*/ 229 h 285"/>
                    <a:gd name="T30" fmla="*/ 0 w 285"/>
                    <a:gd name="T31" fmla="*/ 225 h 285"/>
                    <a:gd name="T32" fmla="*/ 0 w 285"/>
                    <a:gd name="T33" fmla="*/ 285 h 285"/>
                    <a:gd name="T34" fmla="*/ 152 w 285"/>
                    <a:gd name="T35" fmla="*/ 285 h 285"/>
                    <a:gd name="T36" fmla="*/ 213 w 285"/>
                    <a:gd name="T37" fmla="*/ 285 h 285"/>
                    <a:gd name="T38" fmla="*/ 213 w 285"/>
                    <a:gd name="T39" fmla="*/ 202 h 285"/>
                    <a:gd name="T40" fmla="*/ 245 w 285"/>
                    <a:gd name="T41" fmla="*/ 219 h 285"/>
                    <a:gd name="T42" fmla="*/ 285 w 285"/>
                    <a:gd name="T43" fmla="*/ 179 h 285"/>
                    <a:gd name="T44" fmla="*/ 245 w 285"/>
                    <a:gd name="T45" fmla="*/ 139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5" h="285">
                      <a:moveTo>
                        <a:pt x="245" y="139"/>
                      </a:moveTo>
                      <a:cubicBezTo>
                        <a:pt x="232" y="139"/>
                        <a:pt x="220" y="146"/>
                        <a:pt x="213" y="156"/>
                      </a:cubicBezTo>
                      <a:cubicBezTo>
                        <a:pt x="213" y="133"/>
                        <a:pt x="213" y="133"/>
                        <a:pt x="213" y="133"/>
                      </a:cubicBezTo>
                      <a:cubicBezTo>
                        <a:pt x="213" y="72"/>
                        <a:pt x="213" y="72"/>
                        <a:pt x="213" y="72"/>
                      </a:cubicBezTo>
                      <a:cubicBezTo>
                        <a:pt x="213" y="72"/>
                        <a:pt x="213" y="72"/>
                        <a:pt x="213" y="72"/>
                      </a:cubicBezTo>
                      <a:cubicBezTo>
                        <a:pt x="130" y="72"/>
                        <a:pt x="130" y="72"/>
                        <a:pt x="130" y="72"/>
                      </a:cubicBezTo>
                      <a:cubicBezTo>
                        <a:pt x="140" y="65"/>
                        <a:pt x="146" y="53"/>
                        <a:pt x="146" y="40"/>
                      </a:cubicBezTo>
                      <a:cubicBezTo>
                        <a:pt x="146" y="18"/>
                        <a:pt x="128" y="0"/>
                        <a:pt x="106" y="0"/>
                      </a:cubicBezTo>
                      <a:cubicBezTo>
                        <a:pt x="84" y="0"/>
                        <a:pt x="67" y="18"/>
                        <a:pt x="67" y="40"/>
                      </a:cubicBezTo>
                      <a:cubicBezTo>
                        <a:pt x="67" y="53"/>
                        <a:pt x="73" y="65"/>
                        <a:pt x="83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6" y="130"/>
                        <a:pt x="13" y="129"/>
                        <a:pt x="20" y="129"/>
                      </a:cubicBezTo>
                      <a:cubicBezTo>
                        <a:pt x="48" y="129"/>
                        <a:pt x="70" y="151"/>
                        <a:pt x="70" y="179"/>
                      </a:cubicBezTo>
                      <a:cubicBezTo>
                        <a:pt x="70" y="206"/>
                        <a:pt x="48" y="229"/>
                        <a:pt x="20" y="229"/>
                      </a:cubicBezTo>
                      <a:cubicBezTo>
                        <a:pt x="13" y="229"/>
                        <a:pt x="6" y="227"/>
                        <a:pt x="0" y="225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152" y="285"/>
                        <a:pt x="152" y="285"/>
                        <a:pt x="152" y="285"/>
                      </a:cubicBezTo>
                      <a:cubicBezTo>
                        <a:pt x="213" y="285"/>
                        <a:pt x="213" y="285"/>
                        <a:pt x="213" y="285"/>
                      </a:cubicBezTo>
                      <a:cubicBezTo>
                        <a:pt x="213" y="202"/>
                        <a:pt x="213" y="202"/>
                        <a:pt x="213" y="202"/>
                      </a:cubicBezTo>
                      <a:cubicBezTo>
                        <a:pt x="220" y="212"/>
                        <a:pt x="232" y="219"/>
                        <a:pt x="245" y="219"/>
                      </a:cubicBezTo>
                      <a:cubicBezTo>
                        <a:pt x="267" y="219"/>
                        <a:pt x="285" y="201"/>
                        <a:pt x="285" y="179"/>
                      </a:cubicBezTo>
                      <a:cubicBezTo>
                        <a:pt x="285" y="157"/>
                        <a:pt x="267" y="139"/>
                        <a:pt x="245" y="139"/>
                      </a:cubicBezTo>
                      <a:close/>
                    </a:path>
                  </a:pathLst>
                </a:custGeom>
                <a:solidFill>
                  <a:srgbClr val="D34817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orma libre 78">
                  <a:extLst>
                    <a:ext uri="{FF2B5EF4-FFF2-40B4-BE49-F238E27FC236}">
                      <a16:creationId xmlns:a16="http://schemas.microsoft.com/office/drawing/2014/main" id="{ACA73E65-2069-4CA2-8BE9-968C255898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6276" y="3070226"/>
                  <a:ext cx="900113" cy="898525"/>
                </a:xfrm>
                <a:custGeom>
                  <a:avLst/>
                  <a:gdLst>
                    <a:gd name="T0" fmla="*/ 246 w 286"/>
                    <a:gd name="T1" fmla="*/ 139 h 285"/>
                    <a:gd name="T2" fmla="*/ 213 w 286"/>
                    <a:gd name="T3" fmla="*/ 156 h 285"/>
                    <a:gd name="T4" fmla="*/ 213 w 286"/>
                    <a:gd name="T5" fmla="*/ 133 h 285"/>
                    <a:gd name="T6" fmla="*/ 213 w 286"/>
                    <a:gd name="T7" fmla="*/ 72 h 285"/>
                    <a:gd name="T8" fmla="*/ 213 w 286"/>
                    <a:gd name="T9" fmla="*/ 72 h 285"/>
                    <a:gd name="T10" fmla="*/ 130 w 286"/>
                    <a:gd name="T11" fmla="*/ 72 h 285"/>
                    <a:gd name="T12" fmla="*/ 147 w 286"/>
                    <a:gd name="T13" fmla="*/ 40 h 285"/>
                    <a:gd name="T14" fmla="*/ 107 w 286"/>
                    <a:gd name="T15" fmla="*/ 0 h 285"/>
                    <a:gd name="T16" fmla="*/ 67 w 286"/>
                    <a:gd name="T17" fmla="*/ 40 h 285"/>
                    <a:gd name="T18" fmla="*/ 84 w 286"/>
                    <a:gd name="T19" fmla="*/ 72 h 285"/>
                    <a:gd name="T20" fmla="*/ 0 w 286"/>
                    <a:gd name="T21" fmla="*/ 72 h 285"/>
                    <a:gd name="T22" fmla="*/ 0 w 286"/>
                    <a:gd name="T23" fmla="*/ 133 h 285"/>
                    <a:gd name="T24" fmla="*/ 20 w 286"/>
                    <a:gd name="T25" fmla="*/ 129 h 285"/>
                    <a:gd name="T26" fmla="*/ 71 w 286"/>
                    <a:gd name="T27" fmla="*/ 179 h 285"/>
                    <a:gd name="T28" fmla="*/ 20 w 286"/>
                    <a:gd name="T29" fmla="*/ 229 h 285"/>
                    <a:gd name="T30" fmla="*/ 0 w 286"/>
                    <a:gd name="T31" fmla="*/ 225 h 285"/>
                    <a:gd name="T32" fmla="*/ 0 w 286"/>
                    <a:gd name="T33" fmla="*/ 285 h 285"/>
                    <a:gd name="T34" fmla="*/ 153 w 286"/>
                    <a:gd name="T35" fmla="*/ 285 h 285"/>
                    <a:gd name="T36" fmla="*/ 213 w 286"/>
                    <a:gd name="T37" fmla="*/ 285 h 285"/>
                    <a:gd name="T38" fmla="*/ 213 w 286"/>
                    <a:gd name="T39" fmla="*/ 202 h 285"/>
                    <a:gd name="T40" fmla="*/ 246 w 286"/>
                    <a:gd name="T41" fmla="*/ 219 h 285"/>
                    <a:gd name="T42" fmla="*/ 286 w 286"/>
                    <a:gd name="T43" fmla="*/ 179 h 285"/>
                    <a:gd name="T44" fmla="*/ 246 w 286"/>
                    <a:gd name="T45" fmla="*/ 139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6" h="285">
                      <a:moveTo>
                        <a:pt x="246" y="139"/>
                      </a:moveTo>
                      <a:cubicBezTo>
                        <a:pt x="233" y="139"/>
                        <a:pt x="221" y="146"/>
                        <a:pt x="213" y="156"/>
                      </a:cubicBezTo>
                      <a:cubicBezTo>
                        <a:pt x="213" y="133"/>
                        <a:pt x="213" y="133"/>
                        <a:pt x="213" y="133"/>
                      </a:cubicBezTo>
                      <a:cubicBezTo>
                        <a:pt x="213" y="72"/>
                        <a:pt x="213" y="72"/>
                        <a:pt x="213" y="72"/>
                      </a:cubicBezTo>
                      <a:cubicBezTo>
                        <a:pt x="213" y="72"/>
                        <a:pt x="213" y="72"/>
                        <a:pt x="213" y="72"/>
                      </a:cubicBezTo>
                      <a:cubicBezTo>
                        <a:pt x="130" y="72"/>
                        <a:pt x="130" y="72"/>
                        <a:pt x="130" y="72"/>
                      </a:cubicBezTo>
                      <a:cubicBezTo>
                        <a:pt x="140" y="65"/>
                        <a:pt x="147" y="53"/>
                        <a:pt x="147" y="40"/>
                      </a:cubicBezTo>
                      <a:cubicBezTo>
                        <a:pt x="147" y="18"/>
                        <a:pt x="129" y="0"/>
                        <a:pt x="107" y="0"/>
                      </a:cubicBezTo>
                      <a:cubicBezTo>
                        <a:pt x="85" y="0"/>
                        <a:pt x="67" y="18"/>
                        <a:pt x="67" y="40"/>
                      </a:cubicBezTo>
                      <a:cubicBezTo>
                        <a:pt x="67" y="53"/>
                        <a:pt x="74" y="65"/>
                        <a:pt x="84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6" y="130"/>
                        <a:pt x="13" y="129"/>
                        <a:pt x="20" y="129"/>
                      </a:cubicBezTo>
                      <a:cubicBezTo>
                        <a:pt x="48" y="129"/>
                        <a:pt x="71" y="151"/>
                        <a:pt x="71" y="179"/>
                      </a:cubicBezTo>
                      <a:cubicBezTo>
                        <a:pt x="71" y="206"/>
                        <a:pt x="48" y="229"/>
                        <a:pt x="20" y="229"/>
                      </a:cubicBezTo>
                      <a:cubicBezTo>
                        <a:pt x="13" y="229"/>
                        <a:pt x="6" y="227"/>
                        <a:pt x="0" y="225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153" y="285"/>
                        <a:pt x="153" y="285"/>
                        <a:pt x="153" y="285"/>
                      </a:cubicBezTo>
                      <a:cubicBezTo>
                        <a:pt x="213" y="285"/>
                        <a:pt x="213" y="285"/>
                        <a:pt x="213" y="285"/>
                      </a:cubicBezTo>
                      <a:cubicBezTo>
                        <a:pt x="213" y="202"/>
                        <a:pt x="213" y="202"/>
                        <a:pt x="213" y="202"/>
                      </a:cubicBezTo>
                      <a:cubicBezTo>
                        <a:pt x="221" y="212"/>
                        <a:pt x="233" y="219"/>
                        <a:pt x="246" y="219"/>
                      </a:cubicBezTo>
                      <a:cubicBezTo>
                        <a:pt x="268" y="219"/>
                        <a:pt x="286" y="201"/>
                        <a:pt x="286" y="179"/>
                      </a:cubicBezTo>
                      <a:cubicBezTo>
                        <a:pt x="286" y="157"/>
                        <a:pt x="268" y="139"/>
                        <a:pt x="246" y="139"/>
                      </a:cubicBezTo>
                      <a:close/>
                    </a:path>
                  </a:pathLst>
                </a:custGeom>
                <a:solidFill>
                  <a:srgbClr val="A28E6A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orma libre 79">
                  <a:extLst>
                    <a:ext uri="{FF2B5EF4-FFF2-40B4-BE49-F238E27FC236}">
                      <a16:creationId xmlns:a16="http://schemas.microsoft.com/office/drawing/2014/main" id="{E50FDBA5-58E4-4170-A101-C8A70301F5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6663" y="3297238"/>
                  <a:ext cx="898525" cy="898525"/>
                </a:xfrm>
                <a:custGeom>
                  <a:avLst/>
                  <a:gdLst>
                    <a:gd name="T0" fmla="*/ 246 w 285"/>
                    <a:gd name="T1" fmla="*/ 147 h 285"/>
                    <a:gd name="T2" fmla="*/ 213 w 285"/>
                    <a:gd name="T3" fmla="*/ 130 h 285"/>
                    <a:gd name="T4" fmla="*/ 213 w 285"/>
                    <a:gd name="T5" fmla="*/ 153 h 285"/>
                    <a:gd name="T6" fmla="*/ 213 w 285"/>
                    <a:gd name="T7" fmla="*/ 213 h 285"/>
                    <a:gd name="T8" fmla="*/ 213 w 285"/>
                    <a:gd name="T9" fmla="*/ 213 h 285"/>
                    <a:gd name="T10" fmla="*/ 213 w 285"/>
                    <a:gd name="T11" fmla="*/ 213 h 285"/>
                    <a:gd name="T12" fmla="*/ 130 w 285"/>
                    <a:gd name="T13" fmla="*/ 213 h 285"/>
                    <a:gd name="T14" fmla="*/ 146 w 285"/>
                    <a:gd name="T15" fmla="*/ 246 h 285"/>
                    <a:gd name="T16" fmla="*/ 107 w 285"/>
                    <a:gd name="T17" fmla="*/ 285 h 285"/>
                    <a:gd name="T18" fmla="*/ 67 w 285"/>
                    <a:gd name="T19" fmla="*/ 246 h 285"/>
                    <a:gd name="T20" fmla="*/ 83 w 285"/>
                    <a:gd name="T21" fmla="*/ 213 h 285"/>
                    <a:gd name="T22" fmla="*/ 0 w 285"/>
                    <a:gd name="T23" fmla="*/ 213 h 285"/>
                    <a:gd name="T24" fmla="*/ 0 w 285"/>
                    <a:gd name="T25" fmla="*/ 153 h 285"/>
                    <a:gd name="T26" fmla="*/ 20 w 285"/>
                    <a:gd name="T27" fmla="*/ 157 h 285"/>
                    <a:gd name="T28" fmla="*/ 70 w 285"/>
                    <a:gd name="T29" fmla="*/ 107 h 285"/>
                    <a:gd name="T30" fmla="*/ 20 w 285"/>
                    <a:gd name="T31" fmla="*/ 57 h 285"/>
                    <a:gd name="T32" fmla="*/ 0 w 285"/>
                    <a:gd name="T33" fmla="*/ 61 h 285"/>
                    <a:gd name="T34" fmla="*/ 0 w 285"/>
                    <a:gd name="T35" fmla="*/ 0 h 285"/>
                    <a:gd name="T36" fmla="*/ 153 w 285"/>
                    <a:gd name="T37" fmla="*/ 0 h 285"/>
                    <a:gd name="T38" fmla="*/ 213 w 285"/>
                    <a:gd name="T39" fmla="*/ 0 h 285"/>
                    <a:gd name="T40" fmla="*/ 213 w 285"/>
                    <a:gd name="T41" fmla="*/ 0 h 285"/>
                    <a:gd name="T42" fmla="*/ 213 w 285"/>
                    <a:gd name="T43" fmla="*/ 84 h 285"/>
                    <a:gd name="T44" fmla="*/ 246 w 285"/>
                    <a:gd name="T45" fmla="*/ 67 h 285"/>
                    <a:gd name="T46" fmla="*/ 285 w 285"/>
                    <a:gd name="T47" fmla="*/ 107 h 285"/>
                    <a:gd name="T48" fmla="*/ 246 w 285"/>
                    <a:gd name="T49" fmla="*/ 14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5" h="285">
                      <a:moveTo>
                        <a:pt x="246" y="147"/>
                      </a:moveTo>
                      <a:cubicBezTo>
                        <a:pt x="232" y="147"/>
                        <a:pt x="220" y="140"/>
                        <a:pt x="213" y="130"/>
                      </a:cubicBezTo>
                      <a:cubicBezTo>
                        <a:pt x="213" y="153"/>
                        <a:pt x="213" y="153"/>
                        <a:pt x="213" y="15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130" y="213"/>
                        <a:pt x="130" y="213"/>
                        <a:pt x="130" y="213"/>
                      </a:cubicBezTo>
                      <a:cubicBezTo>
                        <a:pt x="140" y="221"/>
                        <a:pt x="146" y="232"/>
                        <a:pt x="146" y="246"/>
                      </a:cubicBezTo>
                      <a:cubicBezTo>
                        <a:pt x="146" y="268"/>
                        <a:pt x="129" y="285"/>
                        <a:pt x="107" y="285"/>
                      </a:cubicBezTo>
                      <a:cubicBezTo>
                        <a:pt x="85" y="285"/>
                        <a:pt x="67" y="268"/>
                        <a:pt x="67" y="246"/>
                      </a:cubicBezTo>
                      <a:cubicBezTo>
                        <a:pt x="67" y="232"/>
                        <a:pt x="73" y="221"/>
                        <a:pt x="83" y="213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0" y="153"/>
                        <a:pt x="0" y="153"/>
                        <a:pt x="0" y="153"/>
                      </a:cubicBezTo>
                      <a:cubicBezTo>
                        <a:pt x="6" y="155"/>
                        <a:pt x="13" y="157"/>
                        <a:pt x="20" y="157"/>
                      </a:cubicBezTo>
                      <a:cubicBezTo>
                        <a:pt x="48" y="157"/>
                        <a:pt x="70" y="134"/>
                        <a:pt x="70" y="107"/>
                      </a:cubicBezTo>
                      <a:cubicBezTo>
                        <a:pt x="70" y="79"/>
                        <a:pt x="48" y="57"/>
                        <a:pt x="20" y="57"/>
                      </a:cubicBezTo>
                      <a:cubicBezTo>
                        <a:pt x="13" y="57"/>
                        <a:pt x="6" y="58"/>
                        <a:pt x="0" y="6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84"/>
                        <a:pt x="213" y="84"/>
                        <a:pt x="213" y="84"/>
                      </a:cubicBezTo>
                      <a:cubicBezTo>
                        <a:pt x="220" y="74"/>
                        <a:pt x="232" y="67"/>
                        <a:pt x="246" y="67"/>
                      </a:cubicBezTo>
                      <a:cubicBezTo>
                        <a:pt x="268" y="67"/>
                        <a:pt x="285" y="85"/>
                        <a:pt x="285" y="107"/>
                      </a:cubicBezTo>
                      <a:cubicBezTo>
                        <a:pt x="285" y="129"/>
                        <a:pt x="268" y="147"/>
                        <a:pt x="246" y="147"/>
                      </a:cubicBezTo>
                      <a:close/>
                    </a:path>
                  </a:pathLst>
                </a:custGeom>
                <a:solidFill>
                  <a:srgbClr val="9B2D1F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orma libre 80">
                  <a:extLst>
                    <a:ext uri="{FF2B5EF4-FFF2-40B4-BE49-F238E27FC236}">
                      <a16:creationId xmlns:a16="http://schemas.microsoft.com/office/drawing/2014/main" id="{294059F2-AFD2-489B-AA3B-BA2441985F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7476" y="3297238"/>
                  <a:ext cx="896938" cy="898525"/>
                </a:xfrm>
                <a:custGeom>
                  <a:avLst/>
                  <a:gdLst>
                    <a:gd name="T0" fmla="*/ 245 w 285"/>
                    <a:gd name="T1" fmla="*/ 147 h 285"/>
                    <a:gd name="T2" fmla="*/ 213 w 285"/>
                    <a:gd name="T3" fmla="*/ 130 h 285"/>
                    <a:gd name="T4" fmla="*/ 213 w 285"/>
                    <a:gd name="T5" fmla="*/ 153 h 285"/>
                    <a:gd name="T6" fmla="*/ 213 w 285"/>
                    <a:gd name="T7" fmla="*/ 213 h 285"/>
                    <a:gd name="T8" fmla="*/ 213 w 285"/>
                    <a:gd name="T9" fmla="*/ 213 h 285"/>
                    <a:gd name="T10" fmla="*/ 213 w 285"/>
                    <a:gd name="T11" fmla="*/ 213 h 285"/>
                    <a:gd name="T12" fmla="*/ 130 w 285"/>
                    <a:gd name="T13" fmla="*/ 213 h 285"/>
                    <a:gd name="T14" fmla="*/ 146 w 285"/>
                    <a:gd name="T15" fmla="*/ 246 h 285"/>
                    <a:gd name="T16" fmla="*/ 106 w 285"/>
                    <a:gd name="T17" fmla="*/ 285 h 285"/>
                    <a:gd name="T18" fmla="*/ 66 w 285"/>
                    <a:gd name="T19" fmla="*/ 246 h 285"/>
                    <a:gd name="T20" fmla="*/ 83 w 285"/>
                    <a:gd name="T21" fmla="*/ 213 h 285"/>
                    <a:gd name="T22" fmla="*/ 0 w 285"/>
                    <a:gd name="T23" fmla="*/ 213 h 285"/>
                    <a:gd name="T24" fmla="*/ 0 w 285"/>
                    <a:gd name="T25" fmla="*/ 153 h 285"/>
                    <a:gd name="T26" fmla="*/ 20 w 285"/>
                    <a:gd name="T27" fmla="*/ 157 h 285"/>
                    <a:gd name="T28" fmla="*/ 70 w 285"/>
                    <a:gd name="T29" fmla="*/ 107 h 285"/>
                    <a:gd name="T30" fmla="*/ 20 w 285"/>
                    <a:gd name="T31" fmla="*/ 57 h 285"/>
                    <a:gd name="T32" fmla="*/ 0 w 285"/>
                    <a:gd name="T33" fmla="*/ 61 h 285"/>
                    <a:gd name="T34" fmla="*/ 0 w 285"/>
                    <a:gd name="T35" fmla="*/ 0 h 285"/>
                    <a:gd name="T36" fmla="*/ 152 w 285"/>
                    <a:gd name="T37" fmla="*/ 0 h 285"/>
                    <a:gd name="T38" fmla="*/ 213 w 285"/>
                    <a:gd name="T39" fmla="*/ 0 h 285"/>
                    <a:gd name="T40" fmla="*/ 213 w 285"/>
                    <a:gd name="T41" fmla="*/ 84 h 285"/>
                    <a:gd name="T42" fmla="*/ 245 w 285"/>
                    <a:gd name="T43" fmla="*/ 67 h 285"/>
                    <a:gd name="T44" fmla="*/ 285 w 285"/>
                    <a:gd name="T45" fmla="*/ 107 h 285"/>
                    <a:gd name="T46" fmla="*/ 245 w 285"/>
                    <a:gd name="T47" fmla="*/ 147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5" h="285">
                      <a:moveTo>
                        <a:pt x="245" y="147"/>
                      </a:moveTo>
                      <a:cubicBezTo>
                        <a:pt x="232" y="147"/>
                        <a:pt x="220" y="140"/>
                        <a:pt x="213" y="130"/>
                      </a:cubicBezTo>
                      <a:cubicBezTo>
                        <a:pt x="213" y="153"/>
                        <a:pt x="213" y="153"/>
                        <a:pt x="213" y="15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213" y="213"/>
                        <a:pt x="213" y="213"/>
                        <a:pt x="213" y="213"/>
                      </a:cubicBezTo>
                      <a:cubicBezTo>
                        <a:pt x="130" y="213"/>
                        <a:pt x="130" y="213"/>
                        <a:pt x="130" y="213"/>
                      </a:cubicBezTo>
                      <a:cubicBezTo>
                        <a:pt x="139" y="221"/>
                        <a:pt x="146" y="232"/>
                        <a:pt x="146" y="246"/>
                      </a:cubicBezTo>
                      <a:cubicBezTo>
                        <a:pt x="146" y="268"/>
                        <a:pt x="128" y="285"/>
                        <a:pt x="106" y="285"/>
                      </a:cubicBezTo>
                      <a:cubicBezTo>
                        <a:pt x="84" y="285"/>
                        <a:pt x="66" y="268"/>
                        <a:pt x="66" y="246"/>
                      </a:cubicBezTo>
                      <a:cubicBezTo>
                        <a:pt x="66" y="232"/>
                        <a:pt x="73" y="221"/>
                        <a:pt x="83" y="213"/>
                      </a:cubicBezTo>
                      <a:cubicBezTo>
                        <a:pt x="0" y="213"/>
                        <a:pt x="0" y="213"/>
                        <a:pt x="0" y="213"/>
                      </a:cubicBezTo>
                      <a:cubicBezTo>
                        <a:pt x="0" y="153"/>
                        <a:pt x="0" y="153"/>
                        <a:pt x="0" y="153"/>
                      </a:cubicBezTo>
                      <a:cubicBezTo>
                        <a:pt x="6" y="155"/>
                        <a:pt x="13" y="157"/>
                        <a:pt x="20" y="157"/>
                      </a:cubicBezTo>
                      <a:cubicBezTo>
                        <a:pt x="47" y="157"/>
                        <a:pt x="70" y="134"/>
                        <a:pt x="70" y="107"/>
                      </a:cubicBezTo>
                      <a:cubicBezTo>
                        <a:pt x="70" y="79"/>
                        <a:pt x="47" y="57"/>
                        <a:pt x="20" y="57"/>
                      </a:cubicBezTo>
                      <a:cubicBezTo>
                        <a:pt x="13" y="57"/>
                        <a:pt x="6" y="58"/>
                        <a:pt x="0" y="6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213" y="84"/>
                        <a:pt x="213" y="84"/>
                        <a:pt x="213" y="84"/>
                      </a:cubicBezTo>
                      <a:cubicBezTo>
                        <a:pt x="220" y="74"/>
                        <a:pt x="232" y="67"/>
                        <a:pt x="245" y="67"/>
                      </a:cubicBezTo>
                      <a:cubicBezTo>
                        <a:pt x="267" y="67"/>
                        <a:pt x="285" y="85"/>
                        <a:pt x="285" y="107"/>
                      </a:cubicBezTo>
                      <a:cubicBezTo>
                        <a:pt x="285" y="129"/>
                        <a:pt x="267" y="147"/>
                        <a:pt x="245" y="147"/>
                      </a:cubicBezTo>
                      <a:close/>
                    </a:path>
                  </a:pathLst>
                </a:custGeom>
                <a:solidFill>
                  <a:srgbClr val="95625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44" name="Gráfico 10" descr="Estetoscopio con relleno sólido">
                <a:extLst>
                  <a:ext uri="{FF2B5EF4-FFF2-40B4-BE49-F238E27FC236}">
                    <a16:creationId xmlns:a16="http://schemas.microsoft.com/office/drawing/2014/main" id="{238640C0-3537-49D3-B5D5-3AE771D9B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433714" y="2687101"/>
                <a:ext cx="660139" cy="660139"/>
              </a:xfrm>
              <a:prstGeom prst="rect">
                <a:avLst/>
              </a:prstGeom>
            </p:spPr>
          </p:pic>
          <p:pic>
            <p:nvPicPr>
              <p:cNvPr id="46" name="Gráfico 12" descr="Aguja con relleno sólido">
                <a:extLst>
                  <a:ext uri="{FF2B5EF4-FFF2-40B4-BE49-F238E27FC236}">
                    <a16:creationId xmlns:a16="http://schemas.microsoft.com/office/drawing/2014/main" id="{70469D77-15C3-42DA-84A5-DF9299749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00111" y="2634689"/>
                <a:ext cx="764963" cy="764963"/>
              </a:xfrm>
              <a:prstGeom prst="rect">
                <a:avLst/>
              </a:prstGeom>
            </p:spPr>
          </p:pic>
          <p:pic>
            <p:nvPicPr>
              <p:cNvPr id="47" name="Gráfico 14" descr="salud mental con relleno sólido">
                <a:extLst>
                  <a:ext uri="{FF2B5EF4-FFF2-40B4-BE49-F238E27FC236}">
                    <a16:creationId xmlns:a16="http://schemas.microsoft.com/office/drawing/2014/main" id="{F19FFB64-5EB5-4B70-A538-8530D088D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59825" y="2549763"/>
                <a:ext cx="764963" cy="764963"/>
              </a:xfrm>
              <a:prstGeom prst="rect">
                <a:avLst/>
              </a:prstGeom>
            </p:spPr>
          </p:pic>
          <p:pic>
            <p:nvPicPr>
              <p:cNvPr id="48" name="Gráfico 16" descr="Dinero con relleno sólido">
                <a:extLst>
                  <a:ext uri="{FF2B5EF4-FFF2-40B4-BE49-F238E27FC236}">
                    <a16:creationId xmlns:a16="http://schemas.microsoft.com/office/drawing/2014/main" id="{8A09DBB2-1A21-4F47-8AAE-0CAD10B88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933557" y="2687101"/>
                <a:ext cx="655266" cy="655266"/>
              </a:xfrm>
              <a:prstGeom prst="rect">
                <a:avLst/>
              </a:prstGeom>
            </p:spPr>
          </p:pic>
          <p:pic>
            <p:nvPicPr>
              <p:cNvPr id="49" name="Gráfico 18" descr="Casa con relleno sólido">
                <a:extLst>
                  <a:ext uri="{FF2B5EF4-FFF2-40B4-BE49-F238E27FC236}">
                    <a16:creationId xmlns:a16="http://schemas.microsoft.com/office/drawing/2014/main" id="{AEE3F5A2-AA88-48A9-AF65-B4D720391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561528" y="2584038"/>
                <a:ext cx="743588" cy="743588"/>
              </a:xfrm>
              <a:prstGeom prst="rect">
                <a:avLst/>
              </a:prstGeom>
            </p:spPr>
          </p:pic>
          <p:pic>
            <p:nvPicPr>
              <p:cNvPr id="50" name="Imagen 49" descr="Un dibujo de una persona&#10;&#10;Descripción generada automáticamente con confianza media">
                <a:extLst>
                  <a:ext uri="{FF2B5EF4-FFF2-40B4-BE49-F238E27FC236}">
                    <a16:creationId xmlns:a16="http://schemas.microsoft.com/office/drawing/2014/main" id="{0C0CF557-4A62-4268-88A0-D90AA097F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2338" y="2642940"/>
                <a:ext cx="743588" cy="743588"/>
              </a:xfrm>
              <a:prstGeom prst="rect">
                <a:avLst/>
              </a:prstGeom>
            </p:spPr>
          </p:pic>
        </p:grp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B72D4009-83E7-4BB2-8D0A-04116A06BCBB}"/>
                </a:ext>
              </a:extLst>
            </p:cNvPr>
            <p:cNvSpPr txBox="1"/>
            <p:nvPr/>
          </p:nvSpPr>
          <p:spPr>
            <a:xfrm>
              <a:off x="1056346" y="3853071"/>
              <a:ext cx="2257073" cy="66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Evaluación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Médico - Toxicológica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5EA5F49F-41D0-4CC6-A15E-7E62B1057FA6}"/>
                </a:ext>
              </a:extLst>
            </p:cNvPr>
            <p:cNvSpPr txBox="1"/>
            <p:nvPr/>
          </p:nvSpPr>
          <p:spPr>
            <a:xfrm>
              <a:off x="3680712" y="3975460"/>
              <a:ext cx="2257073" cy="66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Evaluación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Psicológica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C7DDA04-0190-42F2-957A-B2198A0A6145}"/>
                </a:ext>
              </a:extLst>
            </p:cNvPr>
            <p:cNvSpPr txBox="1"/>
            <p:nvPr/>
          </p:nvSpPr>
          <p:spPr>
            <a:xfrm>
              <a:off x="6368652" y="3853485"/>
              <a:ext cx="2257073" cy="909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Evaluación de Investigación Socioeconómica</a:t>
              </a: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29E1ECC-B70A-4604-9FF6-C362F7646727}"/>
                </a:ext>
              </a:extLst>
            </p:cNvPr>
            <p:cNvSpPr txBox="1"/>
            <p:nvPr/>
          </p:nvSpPr>
          <p:spPr>
            <a:xfrm>
              <a:off x="8949926" y="4166144"/>
              <a:ext cx="2257073" cy="66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Evaluación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Poligráfica</a:t>
              </a:r>
            </a:p>
          </p:txBody>
        </p:sp>
      </p:grpSp>
      <p:pic>
        <p:nvPicPr>
          <p:cNvPr id="55" name="Picture 10" descr="Polígrafo Vectores, Ilustraciones y Gráficos - 123RF">
            <a:extLst>
              <a:ext uri="{FF2B5EF4-FFF2-40B4-BE49-F238E27FC236}">
                <a16:creationId xmlns:a16="http://schemas.microsoft.com/office/drawing/2014/main" id="{8C3CA879-E781-4327-8BE5-7CD671321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24889" r="16913" b="24543"/>
          <a:stretch/>
        </p:blipFill>
        <p:spPr bwMode="auto">
          <a:xfrm>
            <a:off x="6969700" y="2085817"/>
            <a:ext cx="677385" cy="5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360B3BF5-A4B2-4199-9705-7BB17FBD56EF}"/>
              </a:ext>
            </a:extLst>
          </p:cNvPr>
          <p:cNvSpPr txBox="1"/>
          <p:nvPr/>
        </p:nvSpPr>
        <p:spPr>
          <a:xfrm>
            <a:off x="8471036" y="1168400"/>
            <a:ext cx="3258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Análisis y emisión de Resultado Integral</a:t>
            </a: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D619206-A491-4A6E-9B02-4EE85671C69B}"/>
              </a:ext>
            </a:extLst>
          </p:cNvPr>
          <p:cNvGrpSpPr/>
          <p:nvPr/>
        </p:nvGrpSpPr>
        <p:grpSpPr>
          <a:xfrm>
            <a:off x="9188810" y="2873308"/>
            <a:ext cx="2073957" cy="2066304"/>
            <a:chOff x="9445128" y="3897175"/>
            <a:chExt cx="2073957" cy="2066304"/>
          </a:xfrm>
          <a:effectLst>
            <a:glow rad="228600">
              <a:srgbClr val="918485">
                <a:satMod val="175000"/>
                <a:alpha val="4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99E41322-B02E-49C1-90E2-DB5BA119F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rgbClr val="D3481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81" b="81773" l="10667" r="88167">
                          <a14:foregroundMark x1="64667" y1="8528" x2="25500" y2="11538"/>
                          <a14:foregroundMark x1="84833" y1="28763" x2="85000" y2="52174"/>
                          <a14:foregroundMark x1="88333" y1="45819" x2="88333" y2="39465"/>
                          <a14:foregroundMark x1="48833" y1="4849" x2="53000" y2="4849"/>
                          <a14:foregroundMark x1="13833" y1="34281" x2="14500" y2="47659"/>
                          <a14:foregroundMark x1="10667" y1="44816" x2="10667" y2="39967"/>
                          <a14:foregroundMark x1="43667" y1="78261" x2="63667" y2="78094"/>
                          <a14:foregroundMark x1="54667" y1="81773" x2="48000" y2="81605"/>
                          <a14:foregroundMark x1="49333" y1="4348" x2="51000" y2="4181"/>
                        </a14:backgroundRemoval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8540" t="2521" r="9648" b="15698"/>
            <a:stretch/>
          </p:blipFill>
          <p:spPr>
            <a:xfrm>
              <a:off x="9445128" y="3897175"/>
              <a:ext cx="2073957" cy="2066304"/>
            </a:xfrm>
            <a:prstGeom prst="rect">
              <a:avLst/>
            </a:prstGeom>
          </p:spPr>
        </p:pic>
        <p:pic>
          <p:nvPicPr>
            <p:cNvPr id="59" name="Picture 8" descr="icono de color de concepto de vector de rompecabezas circular 13094222  Vector en Vecteezy">
              <a:extLst>
                <a:ext uri="{FF2B5EF4-FFF2-40B4-BE49-F238E27FC236}">
                  <a16:creationId xmlns:a16="http://schemas.microsoft.com/office/drawing/2014/main" id="{2BC953A8-24CC-4060-974C-43C0925CE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rgbClr val="D34817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5204" b="74694" l="24898" r="75306">
                          <a14:foregroundMark x1="44184" y1="27449" x2="66939" y2="28061"/>
                          <a14:foregroundMark x1="31224" y1="36429" x2="46531" y2="46327"/>
                          <a14:foregroundMark x1="67143" y1="36224" x2="60612" y2="57857"/>
                          <a14:foregroundMark x1="43367" y1="39184" x2="43367" y2="39184"/>
                          <a14:foregroundMark x1="31020" y1="36837" x2="32653" y2="69184"/>
                          <a14:foregroundMark x1="31224" y1="39184" x2="67347" y2="36020"/>
                          <a14:foregroundMark x1="67347" y1="36633" x2="73673" y2="56020"/>
                          <a14:foregroundMark x1="73469" y1="55612" x2="54082" y2="73265"/>
                          <a14:foregroundMark x1="54694" y1="72551" x2="26327" y2="40408"/>
                          <a14:foregroundMark x1="54490" y1="74694" x2="46531" y2="74286"/>
                          <a14:foregroundMark x1="75510" y1="46939" x2="74694" y2="54082"/>
                          <a14:foregroundMark x1="47143" y1="25306" x2="53673" y2="26122"/>
                          <a14:foregroundMark x1="24898" y1="45918" x2="25918" y2="52245"/>
                          <a14:backgroundMark x1="64490" y1="28367" x2="65714" y2="28367"/>
                          <a14:backgroundMark x1="63571" y1="27653" x2="64388" y2="28163"/>
                          <a14:backgroundMark x1="66327" y1="28367" x2="67449" y2="28367"/>
                          <a14:backgroundMark x1="68061" y1="27653" x2="63265" y2="28061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8" t="23792" r="23766" b="24212"/>
            <a:stretch/>
          </p:blipFill>
          <p:spPr bwMode="auto">
            <a:xfrm>
              <a:off x="9951153" y="4399374"/>
              <a:ext cx="1061905" cy="106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895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" y="-51564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609600" y="420462"/>
            <a:ext cx="109728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3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EVALUACIÓN DE CONFIANZA</a:t>
            </a:r>
            <a:endParaRPr sz="3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79812310-2B04-4250-AD79-477D801EF3CD}"/>
              </a:ext>
            </a:extLst>
          </p:cNvPr>
          <p:cNvGrpSpPr/>
          <p:nvPr/>
        </p:nvGrpSpPr>
        <p:grpSpPr>
          <a:xfrm>
            <a:off x="1932495" y="1219200"/>
            <a:ext cx="8278305" cy="4114800"/>
            <a:chOff x="1663622" y="1653093"/>
            <a:chExt cx="9443259" cy="4962700"/>
          </a:xfrm>
        </p:grpSpPr>
        <p:graphicFrame>
          <p:nvGraphicFramePr>
            <p:cNvPr id="60" name="Diagrama 59">
              <a:extLst>
                <a:ext uri="{FF2B5EF4-FFF2-40B4-BE49-F238E27FC236}">
                  <a16:creationId xmlns:a16="http://schemas.microsoft.com/office/drawing/2014/main" id="{044666BB-BBBB-48D3-A2CC-673705D226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8361997"/>
                </p:ext>
              </p:extLst>
            </p:nvPr>
          </p:nvGraphicFramePr>
          <p:xfrm>
            <a:off x="1663622" y="1653093"/>
            <a:ext cx="9443259" cy="4962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61" name="Gráfico 10" descr="Estetoscopio con relleno sólido">
              <a:extLst>
                <a:ext uri="{FF2B5EF4-FFF2-40B4-BE49-F238E27FC236}">
                  <a16:creationId xmlns:a16="http://schemas.microsoft.com/office/drawing/2014/main" id="{67CE59CC-9A4A-4C61-A961-4AA623242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891484" y="2355916"/>
              <a:ext cx="660801" cy="619659"/>
            </a:xfrm>
            <a:prstGeom prst="rect">
              <a:avLst/>
            </a:prstGeom>
          </p:spPr>
        </p:pic>
        <p:pic>
          <p:nvPicPr>
            <p:cNvPr id="62" name="Gráfico 12" descr="Aguja con relleno sólido">
              <a:extLst>
                <a:ext uri="{FF2B5EF4-FFF2-40B4-BE49-F238E27FC236}">
                  <a16:creationId xmlns:a16="http://schemas.microsoft.com/office/drawing/2014/main" id="{25FB8D9E-402B-4BB5-A907-7C9799A8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7975" y="2306717"/>
              <a:ext cx="765730" cy="718055"/>
            </a:xfrm>
            <a:prstGeom prst="rect">
              <a:avLst/>
            </a:prstGeom>
          </p:spPr>
        </p:pic>
        <p:pic>
          <p:nvPicPr>
            <p:cNvPr id="63" name="Gráfico 14" descr="salud mental con relleno sólido">
              <a:extLst>
                <a:ext uri="{FF2B5EF4-FFF2-40B4-BE49-F238E27FC236}">
                  <a16:creationId xmlns:a16="http://schemas.microsoft.com/office/drawing/2014/main" id="{4BD22613-15DE-4BED-BADD-F3CB628A2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32342" y="2306716"/>
              <a:ext cx="765730" cy="718055"/>
            </a:xfrm>
            <a:prstGeom prst="rect">
              <a:avLst/>
            </a:prstGeom>
          </p:spPr>
        </p:pic>
        <p:pic>
          <p:nvPicPr>
            <p:cNvPr id="64" name="Gráfico 16" descr="Dinero con relleno sólido">
              <a:extLst>
                <a:ext uri="{FF2B5EF4-FFF2-40B4-BE49-F238E27FC236}">
                  <a16:creationId xmlns:a16="http://schemas.microsoft.com/office/drawing/2014/main" id="{46B37E30-ED05-4D25-8940-6DD1BDCC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9538" y="2341007"/>
              <a:ext cx="676700" cy="634568"/>
            </a:xfrm>
            <a:prstGeom prst="rect">
              <a:avLst/>
            </a:prstGeom>
          </p:spPr>
        </p:pic>
        <p:pic>
          <p:nvPicPr>
            <p:cNvPr id="65" name="Gráfico 18" descr="Casa con relleno sólido">
              <a:extLst>
                <a:ext uri="{FF2B5EF4-FFF2-40B4-BE49-F238E27FC236}">
                  <a16:creationId xmlns:a16="http://schemas.microsoft.com/office/drawing/2014/main" id="{62306200-B7B0-471E-AC50-1FE220DA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468665" y="2267368"/>
              <a:ext cx="718661" cy="673916"/>
            </a:xfrm>
            <a:prstGeom prst="rect">
              <a:avLst/>
            </a:prstGeom>
          </p:spPr>
        </p:pic>
        <p:pic>
          <p:nvPicPr>
            <p:cNvPr id="66" name="Imagen 65" descr="Un dibujo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10C12CEC-E23B-49AF-9169-169D71EA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rgbClr val="9B2D1F">
                  <a:shade val="45000"/>
                  <a:satMod val="135000"/>
                </a:srgb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149" y="2221400"/>
              <a:ext cx="816701" cy="765852"/>
            </a:xfrm>
            <a:prstGeom prst="rect">
              <a:avLst/>
            </a:prstGeom>
          </p:spPr>
        </p:pic>
        <p:pic>
          <p:nvPicPr>
            <p:cNvPr id="67" name="Gráfico 24" descr="Portapapeles con relleno sólido">
              <a:extLst>
                <a:ext uri="{FF2B5EF4-FFF2-40B4-BE49-F238E27FC236}">
                  <a16:creationId xmlns:a16="http://schemas.microsoft.com/office/drawing/2014/main" id="{3533A410-4565-4DF4-AB1C-D432869F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882528" y="2266111"/>
              <a:ext cx="744334" cy="697991"/>
            </a:xfrm>
            <a:prstGeom prst="rect">
              <a:avLst/>
            </a:prstGeom>
          </p:spPr>
        </p:pic>
        <p:pic>
          <p:nvPicPr>
            <p:cNvPr id="68" name="Picture 10" descr="Polígrafo Vectores, Ilustraciones y Gráficos - 123RF">
              <a:extLst>
                <a:ext uri="{FF2B5EF4-FFF2-40B4-BE49-F238E27FC236}">
                  <a16:creationId xmlns:a16="http://schemas.microsoft.com/office/drawing/2014/main" id="{22A11A06-F052-4A58-B593-5AACCBF193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6" t="24889" r="16913" b="24543"/>
            <a:stretch/>
          </p:blipFill>
          <p:spPr bwMode="auto">
            <a:xfrm>
              <a:off x="7768106" y="2341007"/>
              <a:ext cx="766821" cy="577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4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E8A21571-3FC1-9488-8B46-BB9E44A9A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" y="-66929"/>
            <a:ext cx="12190880" cy="685737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F35ABE1D-9F2F-C545-AD47-29280804C125}"/>
              </a:ext>
            </a:extLst>
          </p:cNvPr>
          <p:cNvSpPr/>
          <p:nvPr/>
        </p:nvSpPr>
        <p:spPr>
          <a:xfrm>
            <a:off x="0" y="5562600"/>
            <a:ext cx="12192000" cy="1295401"/>
          </a:xfrm>
          <a:prstGeom prst="rect">
            <a:avLst/>
          </a:prstGeom>
          <a:gradFill flip="none" rotWithShape="1">
            <a:gsLst>
              <a:gs pos="0">
                <a:srgbClr val="F8F4F1"/>
              </a:gs>
              <a:gs pos="100000">
                <a:srgbClr val="EBE8E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59D5189-49EC-6C46-BCA5-EB41EFB78EBE}"/>
              </a:ext>
            </a:extLst>
          </p:cNvPr>
          <p:cNvSpPr/>
          <p:nvPr/>
        </p:nvSpPr>
        <p:spPr>
          <a:xfrm>
            <a:off x="2667000" y="5562600"/>
            <a:ext cx="9525000" cy="1308463"/>
          </a:xfrm>
          <a:prstGeom prst="rect">
            <a:avLst/>
          </a:prstGeom>
          <a:solidFill>
            <a:srgbClr val="A822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3" y="5971741"/>
            <a:ext cx="8366082" cy="4870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4" y="5678417"/>
            <a:ext cx="1102886" cy="1103383"/>
          </a:xfrm>
          <a:prstGeom prst="rect">
            <a:avLst/>
          </a:prstGeom>
        </p:spPr>
      </p:pic>
      <p:sp>
        <p:nvSpPr>
          <p:cNvPr id="13" name="object 37">
            <a:extLst>
              <a:ext uri="{FF2B5EF4-FFF2-40B4-BE49-F238E27FC236}">
                <a16:creationId xmlns:a16="http://schemas.microsoft.com/office/drawing/2014/main" id="{BA8ABF44-BA13-4734-A6A7-A932EAFD6653}"/>
              </a:ext>
            </a:extLst>
          </p:cNvPr>
          <p:cNvSpPr txBox="1"/>
          <p:nvPr/>
        </p:nvSpPr>
        <p:spPr>
          <a:xfrm>
            <a:off x="990600" y="1981200"/>
            <a:ext cx="10972800" cy="115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800"/>
              </a:lnSpc>
              <a:spcBef>
                <a:spcPts val="190"/>
              </a:spcBef>
            </a:pPr>
            <a:endParaRPr lang="es-MX" sz="9600" b="1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2700" algn="ctr">
              <a:lnSpc>
                <a:spcPts val="3800"/>
              </a:lnSpc>
              <a:spcBef>
                <a:spcPts val="190"/>
              </a:spcBef>
            </a:pPr>
            <a:r>
              <a:rPr lang="es-MX" sz="9600" b="1" dirty="0">
                <a:solidFill>
                  <a:srgbClr val="A8223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¡GRACIAS!</a:t>
            </a:r>
            <a:endParaRPr sz="9600" dirty="0">
              <a:solidFill>
                <a:srgbClr val="A8223F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241</Words>
  <Application>Microsoft Office PowerPoint</Application>
  <PresentationFormat>Panorámica</PresentationFormat>
  <Paragraphs>72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Villanueva</dc:creator>
  <cp:lastModifiedBy>JOSE MANUEL JUAREZ VELASCO</cp:lastModifiedBy>
  <cp:revision>100</cp:revision>
  <dcterms:modified xsi:type="dcterms:W3CDTF">2025-10-28T17:09:27Z</dcterms:modified>
</cp:coreProperties>
</file>